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69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30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24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364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174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67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00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2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C609-58BE-497C-8313-FF59397B108B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61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8E3C609-58BE-497C-8313-FF59397B108B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4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3C609-58BE-497C-8313-FF59397B108B}" type="datetimeFigureOut">
              <a:rPr lang="en-GB" smtClean="0"/>
              <a:t>14/05/2022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87D9457-3E35-4BEC-8C3E-623C71A06FA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67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8298F-CC1F-4FCA-A30A-CBE0365A74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WoRD</a:t>
            </a:r>
            <a:r>
              <a:rPr lang="en-GB" dirty="0"/>
              <a:t> is near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9654D3-F141-4DB7-8D19-6314768888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ROMANS 10 </a:t>
            </a:r>
            <a:r>
              <a:rPr lang="en-GB" sz="1200" b="1" dirty="0"/>
              <a:t>v</a:t>
            </a:r>
            <a:r>
              <a:rPr lang="en-GB" dirty="0"/>
              <a:t> 1-10</a:t>
            </a:r>
          </a:p>
        </p:txBody>
      </p:sp>
    </p:spTree>
    <p:extLst>
      <p:ext uri="{BB962C8B-B14F-4D97-AF65-F5344CB8AC3E}">
        <p14:creationId xmlns:p14="http://schemas.microsoft.com/office/powerpoint/2010/main" val="419937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5DE4C4-439D-65BA-767A-0341D196884D}"/>
              </a:ext>
            </a:extLst>
          </p:cNvPr>
          <p:cNvSpPr txBox="1"/>
          <p:nvPr/>
        </p:nvSpPr>
        <p:spPr>
          <a:xfrm>
            <a:off x="641784" y="1249491"/>
            <a:ext cx="11148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“To the Reader – If Thou </a:t>
            </a:r>
            <a:r>
              <a:rPr lang="en-GB" sz="3600" dirty="0" err="1"/>
              <a:t>intendest</a:t>
            </a:r>
            <a:r>
              <a:rPr lang="en-GB" sz="3600" dirty="0"/>
              <a:t> to go any farther, I would entreat thee to stay here a little.  If thou art, as many in this pretending age, a sign or title gazer, and </a:t>
            </a:r>
            <a:r>
              <a:rPr lang="en-GB" sz="3600" dirty="0" err="1"/>
              <a:t>comest</a:t>
            </a:r>
            <a:r>
              <a:rPr lang="en-GB" sz="3600" dirty="0"/>
              <a:t> into books as Cato into the theatre, to go out again – </a:t>
            </a:r>
            <a:r>
              <a:rPr lang="en-GB" sz="3600" b="1" dirty="0"/>
              <a:t>thou hast had thy entertainment; farewell!</a:t>
            </a:r>
            <a:r>
              <a:rPr lang="en-GB" sz="36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437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8859-5B60-44B0-B108-E46E1AB08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981261" cy="1049235"/>
          </a:xfrm>
        </p:spPr>
        <p:txBody>
          <a:bodyPr>
            <a:normAutofit/>
          </a:bodyPr>
          <a:lstStyle/>
          <a:p>
            <a:r>
              <a:rPr lang="en-GB" sz="4000" dirty="0"/>
              <a:t>Overview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F27524-3C24-4044-8259-AD46B4B1AB7D}"/>
              </a:ext>
            </a:extLst>
          </p:cNvPr>
          <p:cNvSpPr txBox="1"/>
          <p:nvPr/>
        </p:nvSpPr>
        <p:spPr>
          <a:xfrm>
            <a:off x="1451578" y="2196122"/>
            <a:ext cx="101800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v1		Paul’s Desire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v2-3	Israel’s Ignorance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/>
              <a:t>v4-10	God’s Salvation	</a:t>
            </a:r>
          </a:p>
        </p:txBody>
      </p:sp>
    </p:spTree>
    <p:extLst>
      <p:ext uri="{BB962C8B-B14F-4D97-AF65-F5344CB8AC3E}">
        <p14:creationId xmlns:p14="http://schemas.microsoft.com/office/powerpoint/2010/main" val="55946712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</TotalTime>
  <Words>87</Words>
  <Application>Microsoft Macintosh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The WoRD is near you</vt:lpstr>
      <vt:lpstr>PowerPoint Presentation</vt:lpstr>
      <vt:lpstr>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14:10-12</dc:title>
  <dc:creator>Kevin Binnie</dc:creator>
  <cp:lastModifiedBy>Donald Thomas</cp:lastModifiedBy>
  <cp:revision>9</cp:revision>
  <dcterms:created xsi:type="dcterms:W3CDTF">2021-09-10T09:57:26Z</dcterms:created>
  <dcterms:modified xsi:type="dcterms:W3CDTF">2022-05-14T11:55:58Z</dcterms:modified>
</cp:coreProperties>
</file>