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74" r:id="rId5"/>
    <p:sldId id="27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24B5-B75C-4CFB-8F62-E61A9A170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>
            <a:normAutofit/>
          </a:bodyPr>
          <a:lstStyle/>
          <a:p>
            <a:r>
              <a:rPr lang="en-GB" sz="6000" dirty="0"/>
              <a:t>1 kings 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C7D08-E2C4-4E96-B8B5-7ACA9244F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COWARDLY KINGS AND A CROSS-CONQUEROR</a:t>
            </a:r>
          </a:p>
        </p:txBody>
      </p:sp>
    </p:spTree>
    <p:extLst>
      <p:ext uri="{BB962C8B-B14F-4D97-AF65-F5344CB8AC3E}">
        <p14:creationId xmlns:p14="http://schemas.microsoft.com/office/powerpoint/2010/main" val="233991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415AF0-76A3-4862-843A-C365D98D9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Rectangle 1051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054" name="Picture 1053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Watch The Lord of the Rings: The Fellowship of the Ring | HBO Max">
            <a:extLst>
              <a:ext uri="{FF2B5EF4-FFF2-40B4-BE49-F238E27FC236}">
                <a16:creationId xmlns:a16="http://schemas.microsoft.com/office/drawing/2014/main" id="{F714D93A-0F98-DA64-CF8B-A4EB132C6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Hours &amp; admission - Plan and book your visit">
            <a:extLst>
              <a:ext uri="{FF2B5EF4-FFF2-40B4-BE49-F238E27FC236}">
                <a16:creationId xmlns:a16="http://schemas.microsoft.com/office/drawing/2014/main" id="{F786FBA7-AB1C-B6A0-E3CE-53B8140C91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22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659586-4619-4369-90D9-5C1D212341E9}"/>
              </a:ext>
            </a:extLst>
          </p:cNvPr>
          <p:cNvSpPr/>
          <p:nvPr/>
        </p:nvSpPr>
        <p:spPr>
          <a:xfrm>
            <a:off x="806823" y="-119563"/>
            <a:ext cx="106052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200" dirty="0">
              <a:solidFill>
                <a:srgbClr val="222222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GB" sz="3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32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God miraculously saves unfaithful, undeserving people from fearsome foes… (vv. </a:t>
            </a:r>
            <a:r>
              <a:rPr lang="en-GB" sz="32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1-30</a:t>
            </a:r>
            <a:r>
              <a:rPr lang="en-GB" sz="3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GB" sz="3200" kern="100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GB" sz="3200" kern="100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GB" sz="3200" kern="1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GB" sz="3200" kern="100" dirty="0">
                <a:latin typeface="+mj-lt"/>
                <a:cs typeface="Times New Roman" panose="02020603050405020304" pitchFamily="18" charset="0"/>
              </a:rPr>
              <a:t>… so listen to God’s Word and submit to His death-defeating King. (vv. 31-43)</a:t>
            </a:r>
            <a:endParaRPr lang="en-GB" sz="3200" dirty="0"/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1432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85CBD-3993-6C26-C878-75C978532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3026C2-0C23-7E20-32A1-E322CFC44980}"/>
              </a:ext>
            </a:extLst>
          </p:cNvPr>
          <p:cNvSpPr/>
          <p:nvPr/>
        </p:nvSpPr>
        <p:spPr>
          <a:xfrm>
            <a:off x="806823" y="-119563"/>
            <a:ext cx="10605247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200" b="1" dirty="0">
              <a:solidFill>
                <a:srgbClr val="222222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3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God miraculously saves unfaithful, undeserving people from fearsome foes…</a:t>
            </a:r>
          </a:p>
          <a:p>
            <a:pPr algn="ctr"/>
            <a:endParaRPr lang="en-GB" sz="3200" kern="1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GB" sz="3200" kern="100" dirty="0">
                <a:latin typeface="+mj-lt"/>
                <a:cs typeface="Times New Roman" panose="02020603050405020304" pitchFamily="18" charset="0"/>
              </a:rPr>
              <a:t>An Unwinnable Situation (vv. 1-12)</a:t>
            </a:r>
          </a:p>
          <a:p>
            <a:pPr algn="ctr"/>
            <a:endParaRPr lang="en-GB" sz="3200" kern="1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GB" sz="3200" kern="100" dirty="0">
                <a:latin typeface="+mj-lt"/>
                <a:cs typeface="Times New Roman" panose="02020603050405020304" pitchFamily="18" charset="0"/>
              </a:rPr>
              <a:t>An Undeserved Intervention (vv. 13-15)</a:t>
            </a:r>
          </a:p>
          <a:p>
            <a:pPr algn="ctr"/>
            <a:endParaRPr lang="en-GB" sz="3200" kern="1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GB" sz="3200" kern="100" dirty="0">
                <a:latin typeface="+mj-lt"/>
                <a:cs typeface="Times New Roman" panose="02020603050405020304" pitchFamily="18" charset="0"/>
              </a:rPr>
              <a:t>An Unmistakable Victor (vv. 16-30)</a:t>
            </a:r>
          </a:p>
          <a:p>
            <a:pPr algn="ctr"/>
            <a:endParaRPr lang="en-GB" sz="3200" b="1" kern="1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GB" sz="3200" b="1" kern="100" dirty="0">
                <a:latin typeface="+mj-lt"/>
                <a:cs typeface="Times New Roman" panose="02020603050405020304" pitchFamily="18" charset="0"/>
              </a:rPr>
              <a:t>How big is your God?</a:t>
            </a:r>
          </a:p>
          <a:p>
            <a:pPr algn="ctr"/>
            <a:endParaRPr lang="en-GB" sz="3200" b="1" kern="100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GB" sz="3200" b="1" dirty="0"/>
          </a:p>
          <a:p>
            <a:pPr algn="ctr"/>
            <a:endParaRPr lang="en-GB" sz="3200" b="1" dirty="0"/>
          </a:p>
          <a:p>
            <a:pPr algn="ctr"/>
            <a:endParaRPr lang="en-GB" sz="3200" dirty="0"/>
          </a:p>
          <a:p>
            <a:pPr algn="ctr"/>
            <a:r>
              <a:rPr lang="en-GB" sz="3200" b="1" dirty="0"/>
              <a:t>							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0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8D0D5-E6E5-8213-FAEA-01D727232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86CC4D-B082-9395-E142-057C4475FCD7}"/>
              </a:ext>
            </a:extLst>
          </p:cNvPr>
          <p:cNvSpPr/>
          <p:nvPr/>
        </p:nvSpPr>
        <p:spPr>
          <a:xfrm>
            <a:off x="806823" y="-119563"/>
            <a:ext cx="1060524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200" b="1" dirty="0">
              <a:solidFill>
                <a:srgbClr val="222222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3200" kern="100" dirty="0">
                <a:cs typeface="Times New Roman" panose="02020603050405020304" pitchFamily="18" charset="0"/>
              </a:rPr>
              <a:t>… so listen to God’s Word and submit to His death-defeating King.</a:t>
            </a:r>
            <a:endParaRPr lang="en-GB" sz="3200" kern="100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GB" sz="3200" kern="1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GB" sz="3200" kern="100" dirty="0">
                <a:latin typeface="+mj-lt"/>
                <a:cs typeface="Times New Roman" panose="02020603050405020304" pitchFamily="18" charset="0"/>
              </a:rPr>
              <a:t>An Unkingly Response (vv. 31-34)</a:t>
            </a:r>
          </a:p>
          <a:p>
            <a:pPr algn="ctr"/>
            <a:endParaRPr lang="en-GB" sz="3200" kern="1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GB" sz="3200" kern="100" dirty="0">
                <a:latin typeface="+mj-lt"/>
                <a:cs typeface="Times New Roman" panose="02020603050405020304" pitchFamily="18" charset="0"/>
              </a:rPr>
              <a:t>An Unusual Judgement (vv. 35-43)</a:t>
            </a:r>
          </a:p>
          <a:p>
            <a:pPr algn="ctr"/>
            <a:r>
              <a:rPr lang="en-GB" sz="3200" b="1" kern="100" dirty="0">
                <a:latin typeface="+mj-lt"/>
                <a:cs typeface="Times New Roman" panose="02020603050405020304" pitchFamily="18" charset="0"/>
              </a:rPr>
              <a:t>		</a:t>
            </a:r>
          </a:p>
          <a:p>
            <a:pPr algn="ctr"/>
            <a:endParaRPr lang="en-GB" sz="3200" b="1" kern="100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GB" sz="3200" b="1" kern="1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GB" sz="3200" b="1" kern="100" dirty="0">
                <a:latin typeface="+mj-lt"/>
                <a:cs typeface="Times New Roman" panose="02020603050405020304" pitchFamily="18" charset="0"/>
              </a:rPr>
              <a:t>Are you listening to Him?</a:t>
            </a:r>
          </a:p>
          <a:p>
            <a:pPr algn="ctr"/>
            <a:endParaRPr lang="en-GB" sz="3200" b="1" dirty="0"/>
          </a:p>
          <a:p>
            <a:pPr algn="ctr"/>
            <a:endParaRPr lang="en-GB" sz="3200" b="1" dirty="0"/>
          </a:p>
          <a:p>
            <a:pPr algn="ctr"/>
            <a:endParaRPr lang="en-GB" sz="3200" dirty="0"/>
          </a:p>
          <a:p>
            <a:pPr algn="ctr"/>
            <a:r>
              <a:rPr lang="en-GB" sz="3200" b="1" dirty="0"/>
              <a:t>							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3996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134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Times New Roman</vt:lpstr>
      <vt:lpstr>Gallery</vt:lpstr>
      <vt:lpstr>1 kings 20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Exodus 7:14- 10: 29</dc:title>
  <dc:creator>jonathan.gilmour.06@aberdeen.ac.uk</dc:creator>
  <cp:lastModifiedBy>Stephen Porter</cp:lastModifiedBy>
  <cp:revision>32</cp:revision>
  <dcterms:created xsi:type="dcterms:W3CDTF">2024-02-16T17:38:30Z</dcterms:created>
  <dcterms:modified xsi:type="dcterms:W3CDTF">2026-04-09T21:54:17Z</dcterms:modified>
</cp:coreProperties>
</file>