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9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30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6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74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0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61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4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C609-58BE-497C-8313-FF59397B108B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6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298F-CC1F-4FCA-A30A-CBE0365A7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From Slave to son?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654D3-F141-4DB7-8D19-631476888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ROMANS 8 </a:t>
            </a:r>
            <a:r>
              <a:rPr lang="en-GB" sz="1200" b="1" dirty="0"/>
              <a:t>v</a:t>
            </a:r>
            <a:r>
              <a:rPr lang="en-GB" dirty="0"/>
              <a:t> 12-17</a:t>
            </a:r>
          </a:p>
        </p:txBody>
      </p:sp>
    </p:spTree>
    <p:extLst>
      <p:ext uri="{BB962C8B-B14F-4D97-AF65-F5344CB8AC3E}">
        <p14:creationId xmlns:p14="http://schemas.microsoft.com/office/powerpoint/2010/main" val="419937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8859-5B60-44B0-B108-E46E1AB0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981261" cy="1049235"/>
          </a:xfrm>
        </p:spPr>
        <p:txBody>
          <a:bodyPr>
            <a:normAutofit/>
          </a:bodyPr>
          <a:lstStyle/>
          <a:p>
            <a:r>
              <a:rPr lang="en-GB" sz="4000" dirty="0"/>
              <a:t>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F27524-3C24-4044-8259-AD46B4B1AB7D}"/>
              </a:ext>
            </a:extLst>
          </p:cNvPr>
          <p:cNvSpPr txBox="1"/>
          <p:nvPr/>
        </p:nvSpPr>
        <p:spPr>
          <a:xfrm>
            <a:off x="1451578" y="2196122"/>
            <a:ext cx="1018004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Live by the Spirit – v12-13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Led by the Spirit – v14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Liberated by the Spirit – v15-17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GB" sz="2800" dirty="0"/>
              <a:t>From </a:t>
            </a:r>
            <a:r>
              <a:rPr lang="en-GB" sz="2800" u="sng" dirty="0"/>
              <a:t>Fear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GB" sz="2800" dirty="0"/>
              <a:t>To </a:t>
            </a:r>
            <a:r>
              <a:rPr lang="en-GB" sz="2800" u="sng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5594671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</TotalTime>
  <Words>32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Wingdings</vt:lpstr>
      <vt:lpstr>Gallery</vt:lpstr>
      <vt:lpstr>From Slave to son?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14:10-12</dc:title>
  <dc:creator>Kevin Binnie</dc:creator>
  <cp:lastModifiedBy>Kevin Binnie</cp:lastModifiedBy>
  <cp:revision>8</cp:revision>
  <dcterms:created xsi:type="dcterms:W3CDTF">2021-09-10T09:57:26Z</dcterms:created>
  <dcterms:modified xsi:type="dcterms:W3CDTF">2022-02-26T15:08:18Z</dcterms:modified>
</cp:coreProperties>
</file>