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4" autoAdjust="0"/>
    <p:restoredTop sz="94660"/>
  </p:normalViewPr>
  <p:slideViewPr>
    <p:cSldViewPr snapToGrid="0">
      <p:cViewPr varScale="1">
        <p:scale>
          <a:sx n="128" d="100"/>
          <a:sy n="128" d="100"/>
        </p:scale>
        <p:origin x="328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5D537-A305-4896-BDA7-43525616BD43}" type="datetimeFigureOut">
              <a:rPr lang="en-GB" smtClean="0"/>
              <a:t>03/07/2021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8A159E6F-7256-43AE-B935-A180D1775509}" type="slidenum">
              <a:rPr lang="en-GB" smtClean="0"/>
              <a:t>‹#›</a:t>
            </a:fld>
            <a:endParaRPr lang="en-GB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178709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5D537-A305-4896-BDA7-43525616BD43}" type="datetimeFigureOut">
              <a:rPr lang="en-GB" smtClean="0"/>
              <a:t>03/07/2021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59E6F-7256-43AE-B935-A180D1775509}" type="slidenum">
              <a:rPr lang="en-GB" smtClean="0"/>
              <a:t>‹#›</a:t>
            </a:fld>
            <a:endParaRPr lang="en-GB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477776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5D537-A305-4896-BDA7-43525616BD43}" type="datetimeFigureOut">
              <a:rPr lang="en-GB" smtClean="0"/>
              <a:t>03/07/2021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59E6F-7256-43AE-B935-A180D1775509}" type="slidenum">
              <a:rPr lang="en-GB" smtClean="0"/>
              <a:t>‹#›</a:t>
            </a:fld>
            <a:endParaRPr lang="en-GB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843568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5D537-A305-4896-BDA7-43525616BD43}" type="datetimeFigureOut">
              <a:rPr lang="en-GB" smtClean="0"/>
              <a:t>03/07/2021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59E6F-7256-43AE-B935-A180D1775509}" type="slidenum">
              <a:rPr lang="en-GB" smtClean="0"/>
              <a:t>‹#›</a:t>
            </a:fld>
            <a:endParaRPr lang="en-GB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895477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5D537-A305-4896-BDA7-43525616BD43}" type="datetimeFigureOut">
              <a:rPr lang="en-GB" smtClean="0"/>
              <a:t>03/07/2021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59E6F-7256-43AE-B935-A180D1775509}" type="slidenum">
              <a:rPr lang="en-GB" smtClean="0"/>
              <a:t>‹#›</a:t>
            </a:fld>
            <a:endParaRPr lang="en-GB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714124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5D537-A305-4896-BDA7-43525616BD43}" type="datetimeFigureOut">
              <a:rPr lang="en-GB" smtClean="0"/>
              <a:t>03/07/2021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59E6F-7256-43AE-B935-A180D1775509}" type="slidenum">
              <a:rPr lang="en-GB" smtClean="0"/>
              <a:t>‹#›</a:t>
            </a:fld>
            <a:endParaRPr lang="en-GB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97724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5D537-A305-4896-BDA7-43525616BD43}" type="datetimeFigureOut">
              <a:rPr lang="en-GB" smtClean="0"/>
              <a:t>03/07/2021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59E6F-7256-43AE-B935-A180D1775509}" type="slidenum">
              <a:rPr lang="en-GB" smtClean="0"/>
              <a:t>‹#›</a:t>
            </a:fld>
            <a:endParaRPr lang="en-GB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947949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5D537-A305-4896-BDA7-43525616BD43}" type="datetimeFigureOut">
              <a:rPr lang="en-GB" smtClean="0"/>
              <a:t>03/07/2021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59E6F-7256-43AE-B935-A180D1775509}" type="slidenum">
              <a:rPr lang="en-GB" smtClean="0"/>
              <a:t>‹#›</a:t>
            </a:fld>
            <a:endParaRPr lang="en-GB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0598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5D537-A305-4896-BDA7-43525616BD43}" type="datetimeFigureOut">
              <a:rPr lang="en-GB" smtClean="0"/>
              <a:t>03/07/2021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59E6F-7256-43AE-B935-A180D17755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59683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5D537-A305-4896-BDA7-43525616BD43}" type="datetimeFigureOut">
              <a:rPr lang="en-GB" smtClean="0"/>
              <a:t>03/07/2021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59E6F-7256-43AE-B935-A180D1775509}" type="slidenum">
              <a:rPr lang="en-GB" smtClean="0"/>
              <a:t>‹#›</a:t>
            </a:fld>
            <a:endParaRPr lang="en-GB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823824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B635D537-A305-4896-BDA7-43525616BD43}" type="datetimeFigureOut">
              <a:rPr lang="en-GB" smtClean="0"/>
              <a:t>03/07/2021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59E6F-7256-43AE-B935-A180D1775509}" type="slidenum">
              <a:rPr lang="en-GB" smtClean="0"/>
              <a:t>‹#›</a:t>
            </a:fld>
            <a:endParaRPr lang="en-GB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03075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35D537-A305-4896-BDA7-43525616BD43}" type="datetimeFigureOut">
              <a:rPr lang="en-GB" smtClean="0"/>
              <a:t>03/07/2021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8A159E6F-7256-43AE-B935-A180D1775509}" type="slidenum">
              <a:rPr lang="en-GB" smtClean="0"/>
              <a:t>‹#›</a:t>
            </a:fld>
            <a:endParaRPr lang="en-GB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867335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7" name="Rectangle 14">
            <a:extLst>
              <a:ext uri="{FF2B5EF4-FFF2-40B4-BE49-F238E27FC236}">
                <a16:creationId xmlns:a16="http://schemas.microsoft.com/office/drawing/2014/main" id="{60D1173B-FBCA-4F2A-AB78-7DB51EC957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16">
            <a:extLst>
              <a:ext uri="{FF2B5EF4-FFF2-40B4-BE49-F238E27FC236}">
                <a16:creationId xmlns:a16="http://schemas.microsoft.com/office/drawing/2014/main" id="{0B08DCF8-02FA-4015-A96A-7F8A89EBCC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5401609-601A-4C5C-89A2-4CCB07B52F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70072" y="964769"/>
            <a:ext cx="4966432" cy="2376915"/>
          </a:xfrm>
        </p:spPr>
        <p:txBody>
          <a:bodyPr>
            <a:normAutofit/>
          </a:bodyPr>
          <a:lstStyle/>
          <a:p>
            <a:r>
              <a:rPr lang="en-GB" sz="5400" dirty="0"/>
              <a:t>love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11A649A-C185-4EA1-95B5-4617FAE883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70074" y="3529159"/>
            <a:ext cx="5851655" cy="1612688"/>
          </a:xfrm>
        </p:spPr>
        <p:txBody>
          <a:bodyPr>
            <a:normAutofit/>
          </a:bodyPr>
          <a:lstStyle/>
          <a:p>
            <a:r>
              <a:rPr lang="en-GB" sz="2400" b="1" dirty="0"/>
              <a:t>ABSENT LOVE</a:t>
            </a:r>
            <a:r>
              <a:rPr lang="en-GB" dirty="0"/>
              <a:t>:  	1corinithians 13  v 1-8</a:t>
            </a:r>
          </a:p>
          <a:p>
            <a:r>
              <a:rPr lang="en-GB" sz="2400" b="1" dirty="0"/>
              <a:t>ABIDING LOVE</a:t>
            </a:r>
            <a:r>
              <a:rPr lang="en-GB" dirty="0"/>
              <a:t>:		1 john 3 v 11-18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72EFD7EB-F887-4187-BD35-2F6584E9E0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32238" y="482171"/>
            <a:ext cx="4641751" cy="5149101"/>
            <a:chOff x="7463259" y="583365"/>
            <a:chExt cx="4641750" cy="5181928"/>
          </a:xfrm>
        </p:grpSpPr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D802ABCE-86EF-458C-B776-FBEE5B3ED7F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463259" y="583365"/>
              <a:ext cx="4641750" cy="5181928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CF257E23-BAFF-4E5A-9DCD-5EB001A2300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776318" y="915807"/>
              <a:ext cx="4001651" cy="4494927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4" name="Picture 3">
            <a:extLst>
              <a:ext uri="{FF2B5EF4-FFF2-40B4-BE49-F238E27FC236}">
                <a16:creationId xmlns:a16="http://schemas.microsoft.com/office/drawing/2014/main" id="{94BD98C9-3139-4A45-A25B-4BF97765230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482" r="8551" b="-4"/>
          <a:stretch/>
        </p:blipFill>
        <p:spPr>
          <a:xfrm>
            <a:off x="1271223" y="1116345"/>
            <a:ext cx="3362141" cy="3866172"/>
          </a:xfrm>
          <a:prstGeom prst="rect">
            <a:avLst/>
          </a:prstGeom>
        </p:spPr>
      </p:pic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480890EC-EC50-46D3-879E-63EDF4D06C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770073" y="3526496"/>
            <a:ext cx="4959505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25" name="Picture 24">
            <a:extLst>
              <a:ext uri="{FF2B5EF4-FFF2-40B4-BE49-F238E27FC236}">
                <a16:creationId xmlns:a16="http://schemas.microsoft.com/office/drawing/2014/main" id="{971F6991-E635-48F8-9309-D5A5C1ECBF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3ACF2F98-1DF0-4594-9502-F2B79E7957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975914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845EE3-C64F-4264-9918-E30E7C55B6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Marks of a healthy church: love</a:t>
            </a:r>
            <a:br>
              <a:rPr lang="en-GB" dirty="0"/>
            </a:br>
            <a:r>
              <a:rPr lang="en-GB" i="1" dirty="0"/>
              <a:t>1 Corinthians 13 – elements of love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B3B2C97-04C3-418C-A329-03BB74D1DD74}"/>
              </a:ext>
            </a:extLst>
          </p:cNvPr>
          <p:cNvSpPr txBox="1"/>
          <p:nvPr/>
        </p:nvSpPr>
        <p:spPr>
          <a:xfrm>
            <a:off x="1224951" y="2760453"/>
            <a:ext cx="3094007" cy="2308324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is patient</a:t>
            </a:r>
          </a:p>
          <a:p>
            <a:r>
              <a:rPr lang="en-GB" dirty="0">
                <a:solidFill>
                  <a:schemeClr val="bg1"/>
                </a:solidFill>
              </a:rPr>
              <a:t>bears all things</a:t>
            </a:r>
          </a:p>
          <a:p>
            <a:r>
              <a:rPr lang="en-GB" dirty="0">
                <a:solidFill>
                  <a:schemeClr val="bg1"/>
                </a:solidFill>
              </a:rPr>
              <a:t>believes all things</a:t>
            </a:r>
          </a:p>
          <a:p>
            <a:r>
              <a:rPr lang="en-GB" dirty="0">
                <a:solidFill>
                  <a:schemeClr val="bg1"/>
                </a:solidFill>
              </a:rPr>
              <a:t>hopes all things</a:t>
            </a:r>
          </a:p>
          <a:p>
            <a:r>
              <a:rPr lang="en-GB" dirty="0">
                <a:solidFill>
                  <a:schemeClr val="bg1"/>
                </a:solidFill>
              </a:rPr>
              <a:t>endures all things</a:t>
            </a:r>
          </a:p>
          <a:p>
            <a:endParaRPr lang="en-GB" dirty="0">
              <a:solidFill>
                <a:schemeClr val="bg1"/>
              </a:solidFill>
            </a:endParaRPr>
          </a:p>
          <a:p>
            <a:endParaRPr lang="en-GB" dirty="0">
              <a:solidFill>
                <a:schemeClr val="bg1"/>
              </a:solidFill>
            </a:endParaRPr>
          </a:p>
          <a:p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DC883C3-848B-4DD2-9E6F-955815F2E0B0}"/>
              </a:ext>
            </a:extLst>
          </p:cNvPr>
          <p:cNvSpPr txBox="1"/>
          <p:nvPr/>
        </p:nvSpPr>
        <p:spPr>
          <a:xfrm>
            <a:off x="4563362" y="2757576"/>
            <a:ext cx="3094007" cy="2308324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not envious</a:t>
            </a:r>
          </a:p>
          <a:p>
            <a:r>
              <a:rPr lang="en-GB" dirty="0">
                <a:solidFill>
                  <a:schemeClr val="bg1"/>
                </a:solidFill>
              </a:rPr>
              <a:t>not boastful</a:t>
            </a:r>
          </a:p>
          <a:p>
            <a:r>
              <a:rPr lang="en-GB" dirty="0">
                <a:solidFill>
                  <a:schemeClr val="bg1"/>
                </a:solidFill>
              </a:rPr>
              <a:t>not arrogant (or puffed up)</a:t>
            </a:r>
          </a:p>
          <a:p>
            <a:r>
              <a:rPr lang="en-GB" dirty="0">
                <a:solidFill>
                  <a:schemeClr val="bg1"/>
                </a:solidFill>
              </a:rPr>
              <a:t>not rude</a:t>
            </a:r>
          </a:p>
          <a:p>
            <a:r>
              <a:rPr lang="en-GB" dirty="0">
                <a:solidFill>
                  <a:schemeClr val="bg1"/>
                </a:solidFill>
              </a:rPr>
              <a:t>not insist in its own way</a:t>
            </a:r>
          </a:p>
          <a:p>
            <a:r>
              <a:rPr lang="en-GB" dirty="0">
                <a:solidFill>
                  <a:schemeClr val="bg1"/>
                </a:solidFill>
              </a:rPr>
              <a:t>not irritable</a:t>
            </a:r>
          </a:p>
          <a:p>
            <a:r>
              <a:rPr lang="en-GB" dirty="0">
                <a:solidFill>
                  <a:schemeClr val="bg1"/>
                </a:solidFill>
              </a:rPr>
              <a:t>not resentful</a:t>
            </a:r>
          </a:p>
          <a:p>
            <a:r>
              <a:rPr lang="en-GB" dirty="0">
                <a:solidFill>
                  <a:schemeClr val="bg1"/>
                </a:solidFill>
              </a:rPr>
              <a:t>not rejoice at wrongdoing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E0C361F-1A6F-4339-956B-60360E920453}"/>
              </a:ext>
            </a:extLst>
          </p:cNvPr>
          <p:cNvSpPr txBox="1"/>
          <p:nvPr/>
        </p:nvSpPr>
        <p:spPr>
          <a:xfrm>
            <a:off x="7936271" y="2766201"/>
            <a:ext cx="3094007" cy="2308324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kind</a:t>
            </a:r>
          </a:p>
          <a:p>
            <a:r>
              <a:rPr lang="en-GB" dirty="0">
                <a:solidFill>
                  <a:schemeClr val="bg1"/>
                </a:solidFill>
              </a:rPr>
              <a:t>rejoices with the truth</a:t>
            </a:r>
          </a:p>
          <a:p>
            <a:endParaRPr lang="en-GB" dirty="0">
              <a:solidFill>
                <a:schemeClr val="bg1"/>
              </a:solidFill>
            </a:endParaRPr>
          </a:p>
          <a:p>
            <a:endParaRPr lang="en-GB" dirty="0">
              <a:solidFill>
                <a:schemeClr val="bg1"/>
              </a:solidFill>
            </a:endParaRPr>
          </a:p>
          <a:p>
            <a:endParaRPr lang="en-GB" dirty="0">
              <a:solidFill>
                <a:schemeClr val="bg1"/>
              </a:solidFill>
            </a:endParaRPr>
          </a:p>
          <a:p>
            <a:endParaRPr lang="en-GB" dirty="0">
              <a:solidFill>
                <a:schemeClr val="bg1"/>
              </a:solidFill>
            </a:endParaRPr>
          </a:p>
          <a:p>
            <a:endParaRPr lang="en-GB" dirty="0">
              <a:solidFill>
                <a:schemeClr val="bg1"/>
              </a:solidFill>
            </a:endParaRPr>
          </a:p>
          <a:p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8FE21EB-5ED1-4EEB-AE1B-FF9186D07972}"/>
              </a:ext>
            </a:extLst>
          </p:cNvPr>
          <p:cNvSpPr txBox="1"/>
          <p:nvPr/>
        </p:nvSpPr>
        <p:spPr>
          <a:xfrm>
            <a:off x="1224951" y="2099094"/>
            <a:ext cx="3094007" cy="646331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dirty="0"/>
              <a:t>Enduring</a:t>
            </a:r>
          </a:p>
          <a:p>
            <a:endParaRPr lang="en-GB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14CBE68-426A-468E-8D39-AABF3C9EF0F5}"/>
              </a:ext>
            </a:extLst>
          </p:cNvPr>
          <p:cNvSpPr txBox="1"/>
          <p:nvPr/>
        </p:nvSpPr>
        <p:spPr>
          <a:xfrm>
            <a:off x="4555628" y="2096639"/>
            <a:ext cx="3094007" cy="646331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dirty="0"/>
              <a:t>Humble</a:t>
            </a:r>
          </a:p>
          <a:p>
            <a:endParaRPr lang="en-GB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77C54FB-8047-485C-9F2D-3EFCF8A6484B}"/>
              </a:ext>
            </a:extLst>
          </p:cNvPr>
          <p:cNvSpPr txBox="1"/>
          <p:nvPr/>
        </p:nvSpPr>
        <p:spPr>
          <a:xfrm>
            <a:off x="7930551" y="2101556"/>
            <a:ext cx="3094007" cy="646331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dirty="0"/>
              <a:t>Other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18740862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17</TotalTime>
  <Words>83</Words>
  <Application>Microsoft Macintosh PowerPoint</Application>
  <PresentationFormat>Widescreen</PresentationFormat>
  <Paragraphs>27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Gill Sans MT</vt:lpstr>
      <vt:lpstr>Gallery</vt:lpstr>
      <vt:lpstr>love</vt:lpstr>
      <vt:lpstr>Marks of a healthy church: love 1 Corinthians 13 – elements of love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Kevin Binnie</dc:creator>
  <cp:lastModifiedBy>Donald Thomas</cp:lastModifiedBy>
  <cp:revision>6</cp:revision>
  <dcterms:created xsi:type="dcterms:W3CDTF">2021-07-03T07:52:31Z</dcterms:created>
  <dcterms:modified xsi:type="dcterms:W3CDTF">2021-07-03T08:53:47Z</dcterms:modified>
</cp:coreProperties>
</file>