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77" r:id="rId3"/>
    <p:sldId id="275" r:id="rId4"/>
    <p:sldId id="276" r:id="rId5"/>
    <p:sldId id="269" r:id="rId6"/>
    <p:sldId id="278" r:id="rId7"/>
    <p:sldId id="271" r:id="rId8"/>
    <p:sldId id="272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6AFB-EF36-4450-9649-141428B18B4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F701F-8A8C-4C6C-BBCF-A4F1EB76FB6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642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6AFB-EF36-4450-9649-141428B18B4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F701F-8A8C-4C6C-BBCF-A4F1EB76FB6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513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6AFB-EF36-4450-9649-141428B18B4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F701F-8A8C-4C6C-BBCF-A4F1EB76FB6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031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6AFB-EF36-4450-9649-141428B18B4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F701F-8A8C-4C6C-BBCF-A4F1EB76FB6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99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6AFB-EF36-4450-9649-141428B18B4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F701F-8A8C-4C6C-BBCF-A4F1EB76FB6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794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6AFB-EF36-4450-9649-141428B18B4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F701F-8A8C-4C6C-BBCF-A4F1EB76FB6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205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6AFB-EF36-4450-9649-141428B18B4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F701F-8A8C-4C6C-BBCF-A4F1EB76FB6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62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6AFB-EF36-4450-9649-141428B18B4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F701F-8A8C-4C6C-BBCF-A4F1EB76FB6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9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6AFB-EF36-4450-9649-141428B18B4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F701F-8A8C-4C6C-BBCF-A4F1EB76FB6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607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6AFB-EF36-4450-9649-141428B18B4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F701F-8A8C-4C6C-BBCF-A4F1EB76FB6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325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6AFB-EF36-4450-9649-141428B18B4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F701F-8A8C-4C6C-BBCF-A4F1EB76FB6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139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6AFB-EF36-4450-9649-141428B18B4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12/08/2022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F701F-8A8C-4C6C-BBCF-A4F1EB76FB6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420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4ECBE-5951-4DF8-8944-94E6A5CE9B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4F80F7-B398-47B3-9540-276B9D4CFA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4044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AD4C8-0352-46EB-BBA4-AD4AF8ACB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Whose Flag is this?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29208-B34F-4E18-BF05-740D0476F2A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a) </a:t>
            </a:r>
            <a:r>
              <a:rPr lang="en-GB" dirty="0"/>
              <a:t>New Zealand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b) </a:t>
            </a:r>
            <a:r>
              <a:rPr lang="en-GB" dirty="0"/>
              <a:t>Samoa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c) </a:t>
            </a:r>
            <a:r>
              <a:rPr lang="en-GB" dirty="0"/>
              <a:t>Australia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d) </a:t>
            </a:r>
            <a:r>
              <a:rPr lang="en-GB" dirty="0"/>
              <a:t>Fiji</a:t>
            </a:r>
          </a:p>
        </p:txBody>
      </p:sp>
      <p:pic>
        <p:nvPicPr>
          <p:cNvPr id="1030" name="Picture 6" descr="Flag of New Zealand.svg">
            <a:extLst>
              <a:ext uri="{FF2B5EF4-FFF2-40B4-BE49-F238E27FC236}">
                <a16:creationId xmlns:a16="http://schemas.microsoft.com/office/drawing/2014/main" id="{328B25A2-7EEF-4D60-9B87-EE6CA871BB2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60" y="2153920"/>
            <a:ext cx="4277360" cy="3159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420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F6F0-FE4E-4E4A-B69D-56124BB0C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Whose flag is this?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48EDE-A635-49F5-AC7F-768D0B0BB4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en-GB" dirty="0"/>
              <a:t>Portugal</a:t>
            </a:r>
          </a:p>
          <a:p>
            <a:pPr marL="457200" indent="-457200">
              <a:buAutoNum type="alphaLcParenR"/>
            </a:pPr>
            <a:endParaRPr lang="en-GB" dirty="0"/>
          </a:p>
          <a:p>
            <a:pPr marL="457200" indent="-457200">
              <a:buAutoNum type="alphaLcParenR"/>
            </a:pPr>
            <a:r>
              <a:rPr lang="en-GB" dirty="0"/>
              <a:t>Trinidad and Tobago</a:t>
            </a:r>
          </a:p>
          <a:p>
            <a:pPr marL="457200" indent="-457200">
              <a:buAutoNum type="alphaLcParenR"/>
            </a:pPr>
            <a:endParaRPr lang="en-GB" dirty="0"/>
          </a:p>
          <a:p>
            <a:pPr marL="457200" indent="-457200">
              <a:buAutoNum type="alphaLcParenR"/>
            </a:pPr>
            <a:r>
              <a:rPr lang="en-GB" dirty="0" err="1"/>
              <a:t>Sealand</a:t>
            </a:r>
            <a:endParaRPr lang="en-GB" dirty="0"/>
          </a:p>
          <a:p>
            <a:pPr marL="457200" indent="-457200">
              <a:buAutoNum type="alphaLcParenR"/>
            </a:pPr>
            <a:endParaRPr lang="en-GB" dirty="0"/>
          </a:p>
          <a:p>
            <a:pPr marL="457200" indent="-457200">
              <a:buAutoNum type="alphaLcParenR"/>
            </a:pPr>
            <a:r>
              <a:rPr lang="en-GB" dirty="0"/>
              <a:t>Papua New Guinea</a:t>
            </a:r>
          </a:p>
          <a:p>
            <a:pPr marL="457200" indent="-457200">
              <a:buAutoNum type="alphaLcParenR"/>
            </a:pPr>
            <a:endParaRPr lang="en-GB" dirty="0"/>
          </a:p>
          <a:p>
            <a:pPr marL="457200" indent="-457200">
              <a:buAutoNum type="alphaLcParenR"/>
            </a:pPr>
            <a:endParaRPr lang="en-GB" dirty="0"/>
          </a:p>
          <a:p>
            <a:pPr marL="457200" indent="-457200">
              <a:buAutoNum type="alphaLcParenR"/>
            </a:pPr>
            <a:endParaRPr lang="en-GB" dirty="0"/>
          </a:p>
        </p:txBody>
      </p:sp>
      <p:pic>
        <p:nvPicPr>
          <p:cNvPr id="2050" name="Picture 2" descr="Flag of Sealand">
            <a:extLst>
              <a:ext uri="{FF2B5EF4-FFF2-40B4-BE49-F238E27FC236}">
                <a16:creationId xmlns:a16="http://schemas.microsoft.com/office/drawing/2014/main" id="{35F840B7-3A72-4D84-B062-7D386518E51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921" y="2489199"/>
            <a:ext cx="3900258" cy="262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774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0556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975AA-B78B-4638-910D-CBB299BF4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90525"/>
            <a:ext cx="9291215" cy="20383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GB" dirty="0"/>
          </a:p>
        </p:txBody>
      </p:sp>
      <p:pic>
        <p:nvPicPr>
          <p:cNvPr id="3074" name="Picture 2" descr="https://tse4.mm.bing.net/th?id=OIP.VJtXm3ZRL_lFbtic39dZKgHaHa&amp;pid=Api&amp;P=0">
            <a:extLst>
              <a:ext uri="{FF2B5EF4-FFF2-40B4-BE49-F238E27FC236}">
                <a16:creationId xmlns:a16="http://schemas.microsoft.com/office/drawing/2014/main" id="{CCB9DDEB-D38D-4C91-922F-B37DCD4AE9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497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88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4768-1B04-4D92-8F6F-7CB9ECBB3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B5AA6-BFDE-413D-A2A3-CFE6B11E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5379" y="1162552"/>
            <a:ext cx="9291215" cy="453289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en-GB" sz="3800" dirty="0"/>
              <a:t>Matt 16:24- “If anyone would come after me, let him deny himself and take up his cross and follow me.”</a:t>
            </a:r>
          </a:p>
          <a:p>
            <a:pPr marL="0" indent="0">
              <a:lnSpc>
                <a:spcPct val="170000"/>
              </a:lnSpc>
              <a:buNone/>
            </a:pPr>
            <a:endParaRPr lang="en-GB" sz="3800" dirty="0"/>
          </a:p>
          <a:p>
            <a:pPr marL="0" indent="0" algn="ctr">
              <a:lnSpc>
                <a:spcPct val="170000"/>
              </a:lnSpc>
              <a:buNone/>
            </a:pPr>
            <a:r>
              <a:rPr lang="en-GB" sz="3800" dirty="0"/>
              <a:t>Matt 16:25- “For whoever would save his life will lose it, but whoever loses his life for my sake will find it.”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49882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1E18E-77A1-4D2E-AD4A-111497C56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047750"/>
            <a:ext cx="9291215" cy="441859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3200" dirty="0"/>
              <a:t>Matt 17: 3- “…</a:t>
            </a:r>
            <a:r>
              <a:rPr lang="en-US" sz="3200" dirty="0"/>
              <a:t>his face shone like the sun, and his clothes became white as light. </a:t>
            </a:r>
            <a:r>
              <a:rPr lang="en-US" sz="3200" b="1" baseline="30000" dirty="0"/>
              <a:t>3 </a:t>
            </a:r>
            <a:r>
              <a:rPr lang="en-US" sz="3200" dirty="0"/>
              <a:t>And behold, there appeared to them Moses and Elijah, talking with him.”</a:t>
            </a:r>
            <a:endParaRPr lang="en-GB" sz="32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0A39AD9-6D68-47B8-B24D-09B639D0E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867037"/>
            <a:ext cx="9291215" cy="104923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en-GB" b="1" dirty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53409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668E5-EC1F-4793-A8AD-248AEC905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88CBA-4385-46F7-9CA3-3955280D7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904876"/>
            <a:ext cx="9291215" cy="5362574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3200" dirty="0"/>
              <a:t> Matt 17: 5- “</a:t>
            </a:r>
            <a:r>
              <a:rPr lang="en-US" sz="3200" dirty="0"/>
              <a:t>He was still speaking when, behold, a bright cloud overshadowed them, and a voice from the cloud said, “This is my beloved Son, with whom I am well pleased; listen to him.”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10725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1A0A-053C-4E0E-8F2D-F20EBF879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19125"/>
            <a:ext cx="9291215" cy="12346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0DFF6-C236-41C3-99D5-D30043F20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3200" dirty="0"/>
              <a:t>Will you follow God’s King?</a:t>
            </a:r>
          </a:p>
        </p:txBody>
      </p:sp>
    </p:spTree>
    <p:extLst>
      <p:ext uri="{BB962C8B-B14F-4D97-AF65-F5344CB8AC3E}">
        <p14:creationId xmlns:p14="http://schemas.microsoft.com/office/powerpoint/2010/main" val="7486915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606</TotalTime>
  <Words>180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Rockwell</vt:lpstr>
      <vt:lpstr>Gallery</vt:lpstr>
      <vt:lpstr>PowerPoint Presentation</vt:lpstr>
      <vt:lpstr>Whose Flag is this?</vt:lpstr>
      <vt:lpstr>Whose flag is this?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Gall</dc:creator>
  <cp:lastModifiedBy>jonathan.gilmour.06@aberdeen.ac.uk</cp:lastModifiedBy>
  <cp:revision>32</cp:revision>
  <dcterms:created xsi:type="dcterms:W3CDTF">2019-08-25T08:19:08Z</dcterms:created>
  <dcterms:modified xsi:type="dcterms:W3CDTF">2022-08-12T10:26:11Z</dcterms:modified>
</cp:coreProperties>
</file>