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96" y="1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324B5-B75C-4CFB-8F62-E61A9A170E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>
            <a:normAutofit/>
          </a:bodyPr>
          <a:lstStyle/>
          <a:p>
            <a:r>
              <a:rPr lang="en-GB" sz="6000" dirty="0"/>
              <a:t>1 </a:t>
            </a:r>
            <a:r>
              <a:rPr lang="en-GB" sz="6000" dirty="0" err="1"/>
              <a:t>PeteR</a:t>
            </a:r>
            <a:r>
              <a:rPr lang="en-GB" sz="6000" dirty="0"/>
              <a:t> 4:12-19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1C7D08-E2C4-4E96-B8B5-7ACA9244F8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Certainty in suffering</a:t>
            </a:r>
          </a:p>
        </p:txBody>
      </p:sp>
    </p:spTree>
    <p:extLst>
      <p:ext uri="{BB962C8B-B14F-4D97-AF65-F5344CB8AC3E}">
        <p14:creationId xmlns:p14="http://schemas.microsoft.com/office/powerpoint/2010/main" val="2339914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6659586-4619-4369-90D9-5C1D212341E9}"/>
              </a:ext>
            </a:extLst>
          </p:cNvPr>
          <p:cNvSpPr/>
          <p:nvPr/>
        </p:nvSpPr>
        <p:spPr>
          <a:xfrm>
            <a:off x="182881" y="-119563"/>
            <a:ext cx="11804072" cy="772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3200" b="1" dirty="0">
              <a:solidFill>
                <a:srgbClr val="222222"/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r>
              <a:rPr lang="en-GB" sz="3200" b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When you suffer for Jesus…</a:t>
            </a:r>
          </a:p>
          <a:p>
            <a:pPr algn="ctr"/>
            <a:endParaRPr lang="en-GB" sz="3200" b="1" kern="100" dirty="0">
              <a:latin typeface="+mj-lt"/>
              <a:cs typeface="Times New Roman" panose="02020603050405020304" pitchFamily="18" charset="0"/>
            </a:endParaRPr>
          </a:p>
          <a:p>
            <a:pPr algn="ctr"/>
            <a:r>
              <a:rPr lang="en-GB" sz="3000" b="1" kern="100" dirty="0" err="1">
                <a:latin typeface="+mj-lt"/>
                <a:cs typeface="Times New Roman" panose="02020603050405020304" pitchFamily="18" charset="0"/>
              </a:rPr>
              <a:t>i</a:t>
            </a:r>
            <a:r>
              <a:rPr lang="en-GB" sz="3000" b="1" kern="100" dirty="0">
                <a:latin typeface="+mj-lt"/>
                <a:cs typeface="Times New Roman" panose="02020603050405020304" pitchFamily="18" charset="0"/>
              </a:rPr>
              <a:t>) Don’t be surprised…you’re following in His footsteps (vv. 12-13)</a:t>
            </a:r>
          </a:p>
          <a:p>
            <a:pPr algn="ctr"/>
            <a:endParaRPr lang="en-GB" sz="3000" b="1" kern="100" dirty="0">
              <a:latin typeface="+mj-lt"/>
              <a:cs typeface="Times New Roman" panose="02020603050405020304" pitchFamily="18" charset="0"/>
            </a:endParaRPr>
          </a:p>
          <a:p>
            <a:pPr algn="ctr"/>
            <a:r>
              <a:rPr lang="en-GB" sz="3000" b="1" kern="100" dirty="0">
                <a:latin typeface="+mj-lt"/>
                <a:cs typeface="Times New Roman" panose="02020603050405020304" pitchFamily="18" charset="0"/>
              </a:rPr>
              <a:t>ii) Don’t be discouraged…God’s Spirit rests on you (v14)</a:t>
            </a:r>
          </a:p>
          <a:p>
            <a:pPr algn="ctr"/>
            <a:endParaRPr lang="en-GB" sz="3000" b="1" kern="100" dirty="0">
              <a:latin typeface="+mj-lt"/>
              <a:cs typeface="Times New Roman" panose="02020603050405020304" pitchFamily="18" charset="0"/>
            </a:endParaRPr>
          </a:p>
          <a:p>
            <a:pPr algn="ctr"/>
            <a:r>
              <a:rPr lang="en-GB" sz="3000" b="1" kern="100" dirty="0">
                <a:latin typeface="+mj-lt"/>
                <a:cs typeface="Times New Roman" panose="02020603050405020304" pitchFamily="18" charset="0"/>
              </a:rPr>
              <a:t>iii) Don't be ashamed…you're on the right side (vv. 15-18)</a:t>
            </a:r>
          </a:p>
          <a:p>
            <a:pPr algn="ctr"/>
            <a:endParaRPr lang="en-GB" sz="3000" b="1" kern="100" dirty="0">
              <a:latin typeface="+mj-lt"/>
              <a:cs typeface="Times New Roman" panose="02020603050405020304" pitchFamily="18" charset="0"/>
            </a:endParaRPr>
          </a:p>
          <a:p>
            <a:pPr algn="ctr"/>
            <a:r>
              <a:rPr lang="en-GB" sz="3000" b="1" kern="100" dirty="0">
                <a:latin typeface="+mj-lt"/>
                <a:cs typeface="Times New Roman" panose="02020603050405020304" pitchFamily="18" charset="0"/>
              </a:rPr>
              <a:t>iv) Do entrust yourself to your faithful Creator…and do good (v19)</a:t>
            </a:r>
          </a:p>
          <a:p>
            <a:pPr algn="ctr"/>
            <a:endParaRPr lang="en-GB" sz="3200" b="1" kern="100" dirty="0">
              <a:latin typeface="+mj-lt"/>
              <a:cs typeface="Times New Roman" panose="02020603050405020304" pitchFamily="18" charset="0"/>
            </a:endParaRPr>
          </a:p>
          <a:p>
            <a:pPr algn="ctr"/>
            <a:endParaRPr lang="en-GB" sz="3200" b="1" dirty="0"/>
          </a:p>
          <a:p>
            <a:pPr algn="ctr"/>
            <a:endParaRPr lang="en-GB" sz="3200" b="1" dirty="0"/>
          </a:p>
          <a:p>
            <a:pPr algn="ctr"/>
            <a:endParaRPr lang="en-GB" sz="3200" dirty="0"/>
          </a:p>
          <a:p>
            <a:pPr algn="ctr"/>
            <a:r>
              <a:rPr lang="en-GB" sz="3200" b="1" dirty="0"/>
              <a:t>							</a:t>
            </a: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32955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81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Gill Sans MT</vt:lpstr>
      <vt:lpstr>Times New Roman</vt:lpstr>
      <vt:lpstr>Gallery</vt:lpstr>
      <vt:lpstr>1 PeteR 4:12-19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Exodus 7:14- 10: 29</dc:title>
  <dc:creator>jonathan.gilmour.06@aberdeen.ac.uk</dc:creator>
  <cp:lastModifiedBy>Stephen Porter</cp:lastModifiedBy>
  <cp:revision>34</cp:revision>
  <dcterms:created xsi:type="dcterms:W3CDTF">2024-02-16T17:38:30Z</dcterms:created>
  <dcterms:modified xsi:type="dcterms:W3CDTF">2025-11-22T14:43:56Z</dcterms:modified>
</cp:coreProperties>
</file>