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1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4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0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0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2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6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F37F-D9EA-4F56-9466-12512861CF40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D18E8F5-0DFF-4C1B-9892-DF409DAE5088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1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8CB1-7F59-D6BE-A6AD-FBCEF850C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“By my spirit”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3D334-8DAB-2E8D-2D92-2031C8EB9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Zechariah Ch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8CCE-A712-D581-03F9-D1B7BE68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overview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20487-C281-9E13-29FC-37348B18F34F}"/>
              </a:ext>
            </a:extLst>
          </p:cNvPr>
          <p:cNvSpPr txBox="1"/>
          <p:nvPr/>
        </p:nvSpPr>
        <p:spPr>
          <a:xfrm>
            <a:off x="2099586" y="1933322"/>
            <a:ext cx="80502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VISION </a:t>
            </a:r>
            <a:r>
              <a:rPr lang="en-US" sz="2000" b="1" dirty="0"/>
              <a:t>(v1-5)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RESOURCE </a:t>
            </a:r>
            <a:r>
              <a:rPr lang="en-US" sz="2000" b="1" dirty="0"/>
              <a:t>(v6-10)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Sustaining Spirit, v6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Obstacles Obliterated, v7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Completion Certain, v9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Start Small,v10a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Eyes Everywhere, v10b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THE FULFILMENT </a:t>
            </a:r>
            <a:r>
              <a:rPr lang="en-US" sz="2000" b="1" dirty="0"/>
              <a:t>(11-14)</a:t>
            </a:r>
            <a:r>
              <a:rPr lang="en-US" sz="2800" b="1" dirty="0"/>
              <a:t>	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6699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gold menorah with a gold bowl and a gold bowl with green trees&#10;&#10;Description automatically generated">
            <a:extLst>
              <a:ext uri="{FF2B5EF4-FFF2-40B4-BE49-F238E27FC236}">
                <a16:creationId xmlns:a16="http://schemas.microsoft.com/office/drawing/2014/main" id="{CD8492CF-D88C-7474-6705-4F4866D8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326" y="1247835"/>
            <a:ext cx="4997350" cy="3648456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7C6ADA-FAB2-B3B3-0B1E-2275E875638B}"/>
              </a:ext>
            </a:extLst>
          </p:cNvPr>
          <p:cNvSpPr/>
          <p:nvPr/>
        </p:nvSpPr>
        <p:spPr>
          <a:xfrm>
            <a:off x="3597325" y="3557159"/>
            <a:ext cx="1774339" cy="11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60256-D1B7-EA12-F79A-ACC0DFF147AB}"/>
              </a:ext>
            </a:extLst>
          </p:cNvPr>
          <p:cNvSpPr/>
          <p:nvPr/>
        </p:nvSpPr>
        <p:spPr>
          <a:xfrm>
            <a:off x="7121399" y="3558866"/>
            <a:ext cx="1449501" cy="11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20B6C3-0CAA-4F87-323E-6117AEF7F231}"/>
              </a:ext>
            </a:extLst>
          </p:cNvPr>
          <p:cNvSpPr/>
          <p:nvPr/>
        </p:nvSpPr>
        <p:spPr>
          <a:xfrm>
            <a:off x="5714704" y="4712564"/>
            <a:ext cx="2581681" cy="183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198FA-7A8F-20A9-C41D-E25C8931E69A}"/>
              </a:ext>
            </a:extLst>
          </p:cNvPr>
          <p:cNvSpPr/>
          <p:nvPr/>
        </p:nvSpPr>
        <p:spPr>
          <a:xfrm>
            <a:off x="3617553" y="3805263"/>
            <a:ext cx="1847938" cy="966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56B8C-8EBF-8D98-3751-775C8864652D}"/>
              </a:ext>
            </a:extLst>
          </p:cNvPr>
          <p:cNvSpPr/>
          <p:nvPr/>
        </p:nvSpPr>
        <p:spPr>
          <a:xfrm>
            <a:off x="7042485" y="3828918"/>
            <a:ext cx="1449501" cy="758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132F6D-E62E-3DCF-7695-53C96A952E4A}"/>
              </a:ext>
            </a:extLst>
          </p:cNvPr>
          <p:cNvSpPr/>
          <p:nvPr/>
        </p:nvSpPr>
        <p:spPr>
          <a:xfrm>
            <a:off x="5462245" y="3993831"/>
            <a:ext cx="324647" cy="65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8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066B-02DD-4935-01F2-11E151C3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“Do not despise the day of small things!”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77114-499F-5E7B-9803-A8BFDA0EE862}"/>
              </a:ext>
            </a:extLst>
          </p:cNvPr>
          <p:cNvSpPr txBox="1"/>
          <p:nvPr/>
        </p:nvSpPr>
        <p:spPr>
          <a:xfrm>
            <a:off x="4912056" y="2463421"/>
            <a:ext cx="2367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dirty="0"/>
              <a:t>@</a:t>
            </a:r>
            <a:endParaRPr lang="en-GB" sz="14000" b="1" dirty="0"/>
          </a:p>
        </p:txBody>
      </p:sp>
    </p:spTree>
    <p:extLst>
      <p:ext uri="{BB962C8B-B14F-4D97-AF65-F5344CB8AC3E}">
        <p14:creationId xmlns:p14="http://schemas.microsoft.com/office/powerpoint/2010/main" val="14422542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</TotalTime>
  <Words>57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Wingdings</vt:lpstr>
      <vt:lpstr>Gallery</vt:lpstr>
      <vt:lpstr>“By my spirit”</vt:lpstr>
      <vt:lpstr>Chapter overview</vt:lpstr>
      <vt:lpstr>PowerPoint Presentation</vt:lpstr>
      <vt:lpstr>“Do not despise the day of small things!”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Binnie</dc:creator>
  <cp:lastModifiedBy>Kevin Binnie</cp:lastModifiedBy>
  <cp:revision>7</cp:revision>
  <dcterms:created xsi:type="dcterms:W3CDTF">2024-09-12T09:20:14Z</dcterms:created>
  <dcterms:modified xsi:type="dcterms:W3CDTF">2024-09-26T19:08:17Z</dcterms:modified>
</cp:coreProperties>
</file>