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67" r:id="rId3"/>
    <p:sldId id="263" r:id="rId4"/>
    <p:sldId id="282" r:id="rId5"/>
    <p:sldId id="271" r:id="rId6"/>
    <p:sldId id="277" r:id="rId7"/>
    <p:sldId id="278" r:id="rId8"/>
    <p:sldId id="272" r:id="rId9"/>
    <p:sldId id="283" r:id="rId10"/>
    <p:sldId id="273" r:id="rId11"/>
    <p:sldId id="285" r:id="rId12"/>
    <p:sldId id="279" r:id="rId13"/>
    <p:sldId id="280" r:id="rId14"/>
    <p:sldId id="286" r:id="rId15"/>
    <p:sldId id="274" r:id="rId16"/>
    <p:sldId id="281" r:id="rId17"/>
    <p:sldId id="287" r:id="rId18"/>
    <p:sldId id="258" r:id="rId19"/>
    <p:sldId id="259" r:id="rId20"/>
    <p:sldId id="275" r:id="rId21"/>
    <p:sldId id="288" r:id="rId22"/>
    <p:sldId id="276"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0" d="100"/>
          <a:sy n="60" d="100"/>
        </p:scale>
        <p:origin x="86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F281B-08A5-8DB8-D902-CC340EFADC3B}"/>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42E0F1DA-BD66-22DE-5D67-CFA22C86501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311AFEBD-1554-1D85-D259-718DE0A9B9AB}"/>
              </a:ext>
            </a:extLst>
          </p:cNvPr>
          <p:cNvSpPr>
            <a:spLocks noGrp="1"/>
          </p:cNvSpPr>
          <p:nvPr>
            <p:ph type="dt" sz="half" idx="10"/>
          </p:nvPr>
        </p:nvSpPr>
        <p:spPr/>
        <p:txBody>
          <a:bodyPr/>
          <a:lstStyle/>
          <a:p>
            <a:fld id="{F4CF7685-72C8-4334-A2E2-3544B3DA56FD}" type="datetimeFigureOut">
              <a:rPr lang="en-GB" smtClean="0"/>
              <a:t>18/09/2026</a:t>
            </a:fld>
            <a:endParaRPr lang="en-GB"/>
          </a:p>
        </p:txBody>
      </p:sp>
      <p:sp>
        <p:nvSpPr>
          <p:cNvPr id="5" name="Footer Placeholder 4">
            <a:extLst>
              <a:ext uri="{FF2B5EF4-FFF2-40B4-BE49-F238E27FC236}">
                <a16:creationId xmlns:a16="http://schemas.microsoft.com/office/drawing/2014/main" id="{796BCB65-7E4B-2C52-AF3D-ADAB0E355F3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BF9437A-1327-996F-6EBA-BD598A182976}"/>
              </a:ext>
            </a:extLst>
          </p:cNvPr>
          <p:cNvSpPr>
            <a:spLocks noGrp="1"/>
          </p:cNvSpPr>
          <p:nvPr>
            <p:ph type="sldNum" sz="quarter" idx="12"/>
          </p:nvPr>
        </p:nvSpPr>
        <p:spPr/>
        <p:txBody>
          <a:bodyPr/>
          <a:lstStyle/>
          <a:p>
            <a:fld id="{1D918380-4F74-4884-9CFC-E418D2F8D3B9}" type="slidenum">
              <a:rPr lang="en-GB" smtClean="0"/>
              <a:t>‹#›</a:t>
            </a:fld>
            <a:endParaRPr lang="en-GB"/>
          </a:p>
        </p:txBody>
      </p:sp>
    </p:spTree>
    <p:extLst>
      <p:ext uri="{BB962C8B-B14F-4D97-AF65-F5344CB8AC3E}">
        <p14:creationId xmlns:p14="http://schemas.microsoft.com/office/powerpoint/2010/main" val="33573590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AB642-9EA4-E200-F624-518F865A8D5F}"/>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9E7059C1-D402-C604-5264-92B476668CB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741BF7A-57C0-319B-0F18-AAD0773FFE8D}"/>
              </a:ext>
            </a:extLst>
          </p:cNvPr>
          <p:cNvSpPr>
            <a:spLocks noGrp="1"/>
          </p:cNvSpPr>
          <p:nvPr>
            <p:ph type="dt" sz="half" idx="10"/>
          </p:nvPr>
        </p:nvSpPr>
        <p:spPr/>
        <p:txBody>
          <a:bodyPr/>
          <a:lstStyle/>
          <a:p>
            <a:fld id="{F4CF7685-72C8-4334-A2E2-3544B3DA56FD}" type="datetimeFigureOut">
              <a:rPr lang="en-GB" smtClean="0"/>
              <a:t>18/09/2026</a:t>
            </a:fld>
            <a:endParaRPr lang="en-GB"/>
          </a:p>
        </p:txBody>
      </p:sp>
      <p:sp>
        <p:nvSpPr>
          <p:cNvPr id="5" name="Footer Placeholder 4">
            <a:extLst>
              <a:ext uri="{FF2B5EF4-FFF2-40B4-BE49-F238E27FC236}">
                <a16:creationId xmlns:a16="http://schemas.microsoft.com/office/drawing/2014/main" id="{AC7877E5-C863-747C-0397-3300D3A963C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157DD2C-7530-CF06-BD9B-9EE41C097028}"/>
              </a:ext>
            </a:extLst>
          </p:cNvPr>
          <p:cNvSpPr>
            <a:spLocks noGrp="1"/>
          </p:cNvSpPr>
          <p:nvPr>
            <p:ph type="sldNum" sz="quarter" idx="12"/>
          </p:nvPr>
        </p:nvSpPr>
        <p:spPr/>
        <p:txBody>
          <a:bodyPr/>
          <a:lstStyle/>
          <a:p>
            <a:fld id="{1D918380-4F74-4884-9CFC-E418D2F8D3B9}" type="slidenum">
              <a:rPr lang="en-GB" smtClean="0"/>
              <a:t>‹#›</a:t>
            </a:fld>
            <a:endParaRPr lang="en-GB"/>
          </a:p>
        </p:txBody>
      </p:sp>
    </p:spTree>
    <p:extLst>
      <p:ext uri="{BB962C8B-B14F-4D97-AF65-F5344CB8AC3E}">
        <p14:creationId xmlns:p14="http://schemas.microsoft.com/office/powerpoint/2010/main" val="197883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70994-3579-2F3D-8E05-516B93591B11}"/>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C1F3C4B3-55E4-63CD-5D30-07B365D1E2E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7A285B9-3C8F-D5D5-F53F-CE27FA19368E}"/>
              </a:ext>
            </a:extLst>
          </p:cNvPr>
          <p:cNvSpPr>
            <a:spLocks noGrp="1"/>
          </p:cNvSpPr>
          <p:nvPr>
            <p:ph type="dt" sz="half" idx="10"/>
          </p:nvPr>
        </p:nvSpPr>
        <p:spPr/>
        <p:txBody>
          <a:bodyPr/>
          <a:lstStyle/>
          <a:p>
            <a:fld id="{F4CF7685-72C8-4334-A2E2-3544B3DA56FD}" type="datetimeFigureOut">
              <a:rPr lang="en-GB" smtClean="0"/>
              <a:t>18/09/2026</a:t>
            </a:fld>
            <a:endParaRPr lang="en-GB"/>
          </a:p>
        </p:txBody>
      </p:sp>
      <p:sp>
        <p:nvSpPr>
          <p:cNvPr id="5" name="Footer Placeholder 4">
            <a:extLst>
              <a:ext uri="{FF2B5EF4-FFF2-40B4-BE49-F238E27FC236}">
                <a16:creationId xmlns:a16="http://schemas.microsoft.com/office/drawing/2014/main" id="{399DCE99-0293-5FD1-0DA4-B289FDD38C2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33741DD-0056-C0B8-8EA6-FEC42CA4BD61}"/>
              </a:ext>
            </a:extLst>
          </p:cNvPr>
          <p:cNvSpPr>
            <a:spLocks noGrp="1"/>
          </p:cNvSpPr>
          <p:nvPr>
            <p:ph type="sldNum" sz="quarter" idx="12"/>
          </p:nvPr>
        </p:nvSpPr>
        <p:spPr/>
        <p:txBody>
          <a:bodyPr/>
          <a:lstStyle/>
          <a:p>
            <a:fld id="{1D918380-4F74-4884-9CFC-E418D2F8D3B9}" type="slidenum">
              <a:rPr lang="en-GB" smtClean="0"/>
              <a:t>‹#›</a:t>
            </a:fld>
            <a:endParaRPr lang="en-GB"/>
          </a:p>
        </p:txBody>
      </p:sp>
    </p:spTree>
    <p:extLst>
      <p:ext uri="{BB962C8B-B14F-4D97-AF65-F5344CB8AC3E}">
        <p14:creationId xmlns:p14="http://schemas.microsoft.com/office/powerpoint/2010/main" val="2011560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BA991-63B9-EA5A-DFDF-495083F73310}"/>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B055A3B8-F7F9-18F1-9364-976220161CA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B462D620-E55C-DF85-58D4-663702A88D35}"/>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CAAEBCAA-A022-1CE7-789F-E6F15DBF92D5}"/>
              </a:ext>
            </a:extLst>
          </p:cNvPr>
          <p:cNvSpPr>
            <a:spLocks noGrp="1"/>
          </p:cNvSpPr>
          <p:nvPr>
            <p:ph type="dt" sz="half" idx="10"/>
          </p:nvPr>
        </p:nvSpPr>
        <p:spPr/>
        <p:txBody>
          <a:bodyPr/>
          <a:lstStyle/>
          <a:p>
            <a:fld id="{F4CF7685-72C8-4334-A2E2-3544B3DA56FD}" type="datetimeFigureOut">
              <a:rPr lang="en-GB" smtClean="0"/>
              <a:t>18/09/2026</a:t>
            </a:fld>
            <a:endParaRPr lang="en-GB"/>
          </a:p>
        </p:txBody>
      </p:sp>
      <p:sp>
        <p:nvSpPr>
          <p:cNvPr id="6" name="Footer Placeholder 5">
            <a:extLst>
              <a:ext uri="{FF2B5EF4-FFF2-40B4-BE49-F238E27FC236}">
                <a16:creationId xmlns:a16="http://schemas.microsoft.com/office/drawing/2014/main" id="{48D9F199-1D5E-537D-D6DC-67E47E3C88E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212E896-DE61-8649-EC00-64BF69B13089}"/>
              </a:ext>
            </a:extLst>
          </p:cNvPr>
          <p:cNvSpPr>
            <a:spLocks noGrp="1"/>
          </p:cNvSpPr>
          <p:nvPr>
            <p:ph type="sldNum" sz="quarter" idx="12"/>
          </p:nvPr>
        </p:nvSpPr>
        <p:spPr/>
        <p:txBody>
          <a:bodyPr/>
          <a:lstStyle/>
          <a:p>
            <a:fld id="{1D918380-4F74-4884-9CFC-E418D2F8D3B9}" type="slidenum">
              <a:rPr lang="en-GB" smtClean="0"/>
              <a:t>‹#›</a:t>
            </a:fld>
            <a:endParaRPr lang="en-GB"/>
          </a:p>
        </p:txBody>
      </p:sp>
    </p:spTree>
    <p:extLst>
      <p:ext uri="{BB962C8B-B14F-4D97-AF65-F5344CB8AC3E}">
        <p14:creationId xmlns:p14="http://schemas.microsoft.com/office/powerpoint/2010/main" val="7626662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2644B-B762-5296-6AED-146D2AF3DEFB}"/>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A0FA1D61-A6B9-A34F-F966-4E8377AE396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79800705-FA50-823A-21D5-062F6FC733CB}"/>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7D714897-6ECC-1E1F-B825-35C19FF4CEC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644E3BFA-4AF9-4BE4-E792-83D2442FC2E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7B66F826-73C1-DACB-D231-F3BB3F36304D}"/>
              </a:ext>
            </a:extLst>
          </p:cNvPr>
          <p:cNvSpPr>
            <a:spLocks noGrp="1"/>
          </p:cNvSpPr>
          <p:nvPr>
            <p:ph type="dt" sz="half" idx="10"/>
          </p:nvPr>
        </p:nvSpPr>
        <p:spPr/>
        <p:txBody>
          <a:bodyPr/>
          <a:lstStyle/>
          <a:p>
            <a:fld id="{F4CF7685-72C8-4334-A2E2-3544B3DA56FD}" type="datetimeFigureOut">
              <a:rPr lang="en-GB" smtClean="0"/>
              <a:t>18/09/2026</a:t>
            </a:fld>
            <a:endParaRPr lang="en-GB"/>
          </a:p>
        </p:txBody>
      </p:sp>
      <p:sp>
        <p:nvSpPr>
          <p:cNvPr id="8" name="Footer Placeholder 7">
            <a:extLst>
              <a:ext uri="{FF2B5EF4-FFF2-40B4-BE49-F238E27FC236}">
                <a16:creationId xmlns:a16="http://schemas.microsoft.com/office/drawing/2014/main" id="{03FE767A-D4D5-E5BD-F613-B9288F605C8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E19E943-99DD-AED1-0609-364C11B174A6}"/>
              </a:ext>
            </a:extLst>
          </p:cNvPr>
          <p:cNvSpPr>
            <a:spLocks noGrp="1"/>
          </p:cNvSpPr>
          <p:nvPr>
            <p:ph type="sldNum" sz="quarter" idx="12"/>
          </p:nvPr>
        </p:nvSpPr>
        <p:spPr/>
        <p:txBody>
          <a:bodyPr/>
          <a:lstStyle/>
          <a:p>
            <a:fld id="{1D918380-4F74-4884-9CFC-E418D2F8D3B9}" type="slidenum">
              <a:rPr lang="en-GB" smtClean="0"/>
              <a:t>‹#›</a:t>
            </a:fld>
            <a:endParaRPr lang="en-GB"/>
          </a:p>
        </p:txBody>
      </p:sp>
    </p:spTree>
    <p:extLst>
      <p:ext uri="{BB962C8B-B14F-4D97-AF65-F5344CB8AC3E}">
        <p14:creationId xmlns:p14="http://schemas.microsoft.com/office/powerpoint/2010/main" val="42596971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485A7-2A6E-E25E-47B3-E6B04AC362A8}"/>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8DA5CF8B-EF5F-D2CD-7395-805B415C0B91}"/>
              </a:ext>
            </a:extLst>
          </p:cNvPr>
          <p:cNvSpPr>
            <a:spLocks noGrp="1"/>
          </p:cNvSpPr>
          <p:nvPr>
            <p:ph type="dt" sz="half" idx="10"/>
          </p:nvPr>
        </p:nvSpPr>
        <p:spPr/>
        <p:txBody>
          <a:bodyPr/>
          <a:lstStyle/>
          <a:p>
            <a:fld id="{F4CF7685-72C8-4334-A2E2-3544B3DA56FD}" type="datetimeFigureOut">
              <a:rPr lang="en-GB" smtClean="0"/>
              <a:t>18/09/2026</a:t>
            </a:fld>
            <a:endParaRPr lang="en-GB"/>
          </a:p>
        </p:txBody>
      </p:sp>
      <p:sp>
        <p:nvSpPr>
          <p:cNvPr id="4" name="Footer Placeholder 3">
            <a:extLst>
              <a:ext uri="{FF2B5EF4-FFF2-40B4-BE49-F238E27FC236}">
                <a16:creationId xmlns:a16="http://schemas.microsoft.com/office/drawing/2014/main" id="{F59D53DC-5A80-5D09-6F4E-87F41E57A2D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4427CFF-047C-D3FA-E3ED-D1AD8E80CC8D}"/>
              </a:ext>
            </a:extLst>
          </p:cNvPr>
          <p:cNvSpPr>
            <a:spLocks noGrp="1"/>
          </p:cNvSpPr>
          <p:nvPr>
            <p:ph type="sldNum" sz="quarter" idx="12"/>
          </p:nvPr>
        </p:nvSpPr>
        <p:spPr/>
        <p:txBody>
          <a:bodyPr/>
          <a:lstStyle/>
          <a:p>
            <a:fld id="{1D918380-4F74-4884-9CFC-E418D2F8D3B9}" type="slidenum">
              <a:rPr lang="en-GB" smtClean="0"/>
              <a:t>‹#›</a:t>
            </a:fld>
            <a:endParaRPr lang="en-GB"/>
          </a:p>
        </p:txBody>
      </p:sp>
    </p:spTree>
    <p:extLst>
      <p:ext uri="{BB962C8B-B14F-4D97-AF65-F5344CB8AC3E}">
        <p14:creationId xmlns:p14="http://schemas.microsoft.com/office/powerpoint/2010/main" val="3258291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1F07DD-4E94-F2EA-762F-B50FEACEAA1D}"/>
              </a:ext>
            </a:extLst>
          </p:cNvPr>
          <p:cNvSpPr>
            <a:spLocks noGrp="1"/>
          </p:cNvSpPr>
          <p:nvPr>
            <p:ph type="dt" sz="half" idx="10"/>
          </p:nvPr>
        </p:nvSpPr>
        <p:spPr/>
        <p:txBody>
          <a:bodyPr/>
          <a:lstStyle/>
          <a:p>
            <a:fld id="{F4CF7685-72C8-4334-A2E2-3544B3DA56FD}" type="datetimeFigureOut">
              <a:rPr lang="en-GB" smtClean="0"/>
              <a:t>18/09/2026</a:t>
            </a:fld>
            <a:endParaRPr lang="en-GB"/>
          </a:p>
        </p:txBody>
      </p:sp>
      <p:sp>
        <p:nvSpPr>
          <p:cNvPr id="3" name="Footer Placeholder 2">
            <a:extLst>
              <a:ext uri="{FF2B5EF4-FFF2-40B4-BE49-F238E27FC236}">
                <a16:creationId xmlns:a16="http://schemas.microsoft.com/office/drawing/2014/main" id="{96900FA7-41F5-FF7A-AFDA-C70B9928AFC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DC50239-D1EB-F69D-A4CA-C2EF8FEACA43}"/>
              </a:ext>
            </a:extLst>
          </p:cNvPr>
          <p:cNvSpPr>
            <a:spLocks noGrp="1"/>
          </p:cNvSpPr>
          <p:nvPr>
            <p:ph type="sldNum" sz="quarter" idx="12"/>
          </p:nvPr>
        </p:nvSpPr>
        <p:spPr/>
        <p:txBody>
          <a:bodyPr/>
          <a:lstStyle/>
          <a:p>
            <a:fld id="{1D918380-4F74-4884-9CFC-E418D2F8D3B9}" type="slidenum">
              <a:rPr lang="en-GB" smtClean="0"/>
              <a:t>‹#›</a:t>
            </a:fld>
            <a:endParaRPr lang="en-GB"/>
          </a:p>
        </p:txBody>
      </p:sp>
    </p:spTree>
    <p:extLst>
      <p:ext uri="{BB962C8B-B14F-4D97-AF65-F5344CB8AC3E}">
        <p14:creationId xmlns:p14="http://schemas.microsoft.com/office/powerpoint/2010/main" val="1219926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F195B-B146-60DB-7254-674B16B70EE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7ED213D9-037F-ECDB-F1EA-8DD493832C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98A00F7F-1B6A-33AB-1856-EFFABD2975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55EA917-FC5E-E727-43C2-C80D75A87CD5}"/>
              </a:ext>
            </a:extLst>
          </p:cNvPr>
          <p:cNvSpPr>
            <a:spLocks noGrp="1"/>
          </p:cNvSpPr>
          <p:nvPr>
            <p:ph type="dt" sz="half" idx="10"/>
          </p:nvPr>
        </p:nvSpPr>
        <p:spPr/>
        <p:txBody>
          <a:bodyPr/>
          <a:lstStyle/>
          <a:p>
            <a:fld id="{F4CF7685-72C8-4334-A2E2-3544B3DA56FD}" type="datetimeFigureOut">
              <a:rPr lang="en-GB" smtClean="0"/>
              <a:t>18/09/2026</a:t>
            </a:fld>
            <a:endParaRPr lang="en-GB"/>
          </a:p>
        </p:txBody>
      </p:sp>
      <p:sp>
        <p:nvSpPr>
          <p:cNvPr id="6" name="Footer Placeholder 5">
            <a:extLst>
              <a:ext uri="{FF2B5EF4-FFF2-40B4-BE49-F238E27FC236}">
                <a16:creationId xmlns:a16="http://schemas.microsoft.com/office/drawing/2014/main" id="{6B88B528-7124-98A8-AD85-02F414A8428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976CD9F-FA84-BC0E-E174-817AE719B62D}"/>
              </a:ext>
            </a:extLst>
          </p:cNvPr>
          <p:cNvSpPr>
            <a:spLocks noGrp="1"/>
          </p:cNvSpPr>
          <p:nvPr>
            <p:ph type="sldNum" sz="quarter" idx="12"/>
          </p:nvPr>
        </p:nvSpPr>
        <p:spPr/>
        <p:txBody>
          <a:bodyPr/>
          <a:lstStyle/>
          <a:p>
            <a:fld id="{1D918380-4F74-4884-9CFC-E418D2F8D3B9}" type="slidenum">
              <a:rPr lang="en-GB" smtClean="0"/>
              <a:t>‹#›</a:t>
            </a:fld>
            <a:endParaRPr lang="en-GB"/>
          </a:p>
        </p:txBody>
      </p:sp>
    </p:spTree>
    <p:extLst>
      <p:ext uri="{BB962C8B-B14F-4D97-AF65-F5344CB8AC3E}">
        <p14:creationId xmlns:p14="http://schemas.microsoft.com/office/powerpoint/2010/main" val="8223189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DA682-55B9-8A12-4FC9-3E348686B84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F9B54C0A-474C-932F-DDD4-42556A8335E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A900C2E-810F-7A91-F062-2B157FC46E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9089F01-0B46-D29F-5D86-7782F3BA066F}"/>
              </a:ext>
            </a:extLst>
          </p:cNvPr>
          <p:cNvSpPr>
            <a:spLocks noGrp="1"/>
          </p:cNvSpPr>
          <p:nvPr>
            <p:ph type="dt" sz="half" idx="10"/>
          </p:nvPr>
        </p:nvSpPr>
        <p:spPr/>
        <p:txBody>
          <a:bodyPr/>
          <a:lstStyle/>
          <a:p>
            <a:fld id="{F4CF7685-72C8-4334-A2E2-3544B3DA56FD}" type="datetimeFigureOut">
              <a:rPr lang="en-GB" smtClean="0"/>
              <a:t>18/09/2026</a:t>
            </a:fld>
            <a:endParaRPr lang="en-GB"/>
          </a:p>
        </p:txBody>
      </p:sp>
      <p:sp>
        <p:nvSpPr>
          <p:cNvPr id="6" name="Footer Placeholder 5">
            <a:extLst>
              <a:ext uri="{FF2B5EF4-FFF2-40B4-BE49-F238E27FC236}">
                <a16:creationId xmlns:a16="http://schemas.microsoft.com/office/drawing/2014/main" id="{C2AC6896-C57D-9C60-1010-6F1486B4C00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D87CCF3-AACC-6AD7-76B7-ACEB53FA7012}"/>
              </a:ext>
            </a:extLst>
          </p:cNvPr>
          <p:cNvSpPr>
            <a:spLocks noGrp="1"/>
          </p:cNvSpPr>
          <p:nvPr>
            <p:ph type="sldNum" sz="quarter" idx="12"/>
          </p:nvPr>
        </p:nvSpPr>
        <p:spPr/>
        <p:txBody>
          <a:bodyPr/>
          <a:lstStyle/>
          <a:p>
            <a:fld id="{1D918380-4F74-4884-9CFC-E418D2F8D3B9}" type="slidenum">
              <a:rPr lang="en-GB" smtClean="0"/>
              <a:t>‹#›</a:t>
            </a:fld>
            <a:endParaRPr lang="en-GB"/>
          </a:p>
        </p:txBody>
      </p:sp>
    </p:spTree>
    <p:extLst>
      <p:ext uri="{BB962C8B-B14F-4D97-AF65-F5344CB8AC3E}">
        <p14:creationId xmlns:p14="http://schemas.microsoft.com/office/powerpoint/2010/main" val="6192243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C9540-E6FB-74DF-D896-E64CF95260C3}"/>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0AE6285A-794E-32BF-972A-BAB4259076CB}"/>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13A857D-462C-8B5C-DD1C-A7F0F8A0473F}"/>
              </a:ext>
            </a:extLst>
          </p:cNvPr>
          <p:cNvSpPr>
            <a:spLocks noGrp="1"/>
          </p:cNvSpPr>
          <p:nvPr>
            <p:ph type="dt" sz="half" idx="10"/>
          </p:nvPr>
        </p:nvSpPr>
        <p:spPr/>
        <p:txBody>
          <a:bodyPr/>
          <a:lstStyle/>
          <a:p>
            <a:fld id="{F4CF7685-72C8-4334-A2E2-3544B3DA56FD}" type="datetimeFigureOut">
              <a:rPr lang="en-GB" smtClean="0"/>
              <a:t>18/09/2026</a:t>
            </a:fld>
            <a:endParaRPr lang="en-GB"/>
          </a:p>
        </p:txBody>
      </p:sp>
      <p:sp>
        <p:nvSpPr>
          <p:cNvPr id="5" name="Footer Placeholder 4">
            <a:extLst>
              <a:ext uri="{FF2B5EF4-FFF2-40B4-BE49-F238E27FC236}">
                <a16:creationId xmlns:a16="http://schemas.microsoft.com/office/drawing/2014/main" id="{AFBA8191-52B2-DFFB-6390-44122B136E6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F408A1A-EED6-D5F3-9FCF-0487FC46AC17}"/>
              </a:ext>
            </a:extLst>
          </p:cNvPr>
          <p:cNvSpPr>
            <a:spLocks noGrp="1"/>
          </p:cNvSpPr>
          <p:nvPr>
            <p:ph type="sldNum" sz="quarter" idx="12"/>
          </p:nvPr>
        </p:nvSpPr>
        <p:spPr/>
        <p:txBody>
          <a:bodyPr/>
          <a:lstStyle/>
          <a:p>
            <a:fld id="{1D918380-4F74-4884-9CFC-E418D2F8D3B9}" type="slidenum">
              <a:rPr lang="en-GB" smtClean="0"/>
              <a:t>‹#›</a:t>
            </a:fld>
            <a:endParaRPr lang="en-GB"/>
          </a:p>
        </p:txBody>
      </p:sp>
    </p:spTree>
    <p:extLst>
      <p:ext uri="{BB962C8B-B14F-4D97-AF65-F5344CB8AC3E}">
        <p14:creationId xmlns:p14="http://schemas.microsoft.com/office/powerpoint/2010/main" val="2653043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1460B19-DC3B-08CB-30E5-BE40D554D856}"/>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D2688217-4EB1-91A3-396D-B73E013F036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2B9BD24-8279-A2B2-F35D-2A4F0FD1B22B}"/>
              </a:ext>
            </a:extLst>
          </p:cNvPr>
          <p:cNvSpPr>
            <a:spLocks noGrp="1"/>
          </p:cNvSpPr>
          <p:nvPr>
            <p:ph type="dt" sz="half" idx="10"/>
          </p:nvPr>
        </p:nvSpPr>
        <p:spPr/>
        <p:txBody>
          <a:bodyPr/>
          <a:lstStyle/>
          <a:p>
            <a:fld id="{F4CF7685-72C8-4334-A2E2-3544B3DA56FD}" type="datetimeFigureOut">
              <a:rPr lang="en-GB" smtClean="0"/>
              <a:t>18/09/2026</a:t>
            </a:fld>
            <a:endParaRPr lang="en-GB"/>
          </a:p>
        </p:txBody>
      </p:sp>
      <p:sp>
        <p:nvSpPr>
          <p:cNvPr id="5" name="Footer Placeholder 4">
            <a:extLst>
              <a:ext uri="{FF2B5EF4-FFF2-40B4-BE49-F238E27FC236}">
                <a16:creationId xmlns:a16="http://schemas.microsoft.com/office/drawing/2014/main" id="{A81BAECD-3647-542C-C49D-D9BF57CD18B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D97F12A-3FAB-C336-764F-5756CEA38B5D}"/>
              </a:ext>
            </a:extLst>
          </p:cNvPr>
          <p:cNvSpPr>
            <a:spLocks noGrp="1"/>
          </p:cNvSpPr>
          <p:nvPr>
            <p:ph type="sldNum" sz="quarter" idx="12"/>
          </p:nvPr>
        </p:nvSpPr>
        <p:spPr/>
        <p:txBody>
          <a:bodyPr/>
          <a:lstStyle/>
          <a:p>
            <a:fld id="{1D918380-4F74-4884-9CFC-E418D2F8D3B9}" type="slidenum">
              <a:rPr lang="en-GB" smtClean="0"/>
              <a:t>‹#›</a:t>
            </a:fld>
            <a:endParaRPr lang="en-GB"/>
          </a:p>
        </p:txBody>
      </p:sp>
    </p:spTree>
    <p:extLst>
      <p:ext uri="{BB962C8B-B14F-4D97-AF65-F5344CB8AC3E}">
        <p14:creationId xmlns:p14="http://schemas.microsoft.com/office/powerpoint/2010/main" val="28621466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9/18/2026</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816041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531413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9/18/2026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216365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9/18/2026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128445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9/18/2026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495322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9/18/2026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094830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9/18/2026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2992120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621779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9/18/2026</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515681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085176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081690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77C1F6B-63AE-8844-C2C9-12A4CCE67C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0C843A37-3B03-2DF5-2905-00517EE1EB8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303D2C23-02D6-6A0C-9A0F-7978199690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4CF7685-72C8-4334-A2E2-3544B3DA56FD}" type="datetimeFigureOut">
              <a:rPr lang="en-GB" smtClean="0"/>
              <a:t>18/09/2026</a:t>
            </a:fld>
            <a:endParaRPr lang="en-GB"/>
          </a:p>
        </p:txBody>
      </p:sp>
      <p:sp>
        <p:nvSpPr>
          <p:cNvPr id="5" name="Footer Placeholder 4">
            <a:extLst>
              <a:ext uri="{FF2B5EF4-FFF2-40B4-BE49-F238E27FC236}">
                <a16:creationId xmlns:a16="http://schemas.microsoft.com/office/drawing/2014/main" id="{620A70FF-E0F8-1A36-9917-413A4F9A3B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E16F9F19-E40E-41E8-A8D7-E0D7ED20F2B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D918380-4F74-4884-9CFC-E418D2F8D3B9}" type="slidenum">
              <a:rPr lang="en-GB" smtClean="0"/>
              <a:t>‹#›</a:t>
            </a:fld>
            <a:endParaRPr lang="en-GB"/>
          </a:p>
        </p:txBody>
      </p:sp>
    </p:spTree>
    <p:extLst>
      <p:ext uri="{BB962C8B-B14F-4D97-AF65-F5344CB8AC3E}">
        <p14:creationId xmlns:p14="http://schemas.microsoft.com/office/powerpoint/2010/main" val="40961317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9/18/2026</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35251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6" name="Picture 2" descr="A brief history of Stephen Hawking - in pictures | The Independent | The  Independent">
            <a:extLst>
              <a:ext uri="{FF2B5EF4-FFF2-40B4-BE49-F238E27FC236}">
                <a16:creationId xmlns:a16="http://schemas.microsoft.com/office/drawing/2014/main" id="{5C414AD9-5964-B503-E43F-98A1F60853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25014"/>
          <a:stretch>
            <a:fillRect/>
          </a:stretch>
        </p:blipFill>
        <p:spPr bwMode="auto">
          <a:xfrm>
            <a:off x="-1504" y="0"/>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23041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836BAC8-DC87-5F6F-AC8A-F102813C30D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31510F4D-0CAB-8465-8490-1DDB8ECA4309}"/>
              </a:ext>
            </a:extLst>
          </p:cNvPr>
          <p:cNvSpPr txBox="1"/>
          <p:nvPr/>
        </p:nvSpPr>
        <p:spPr>
          <a:xfrm>
            <a:off x="423862" y="2551837"/>
            <a:ext cx="11344275" cy="1754326"/>
          </a:xfrm>
          <a:prstGeom prst="rect">
            <a:avLst/>
          </a:prstGeom>
          <a:noFill/>
        </p:spPr>
        <p:txBody>
          <a:bodyPr wrap="square">
            <a:spAutoFit/>
          </a:bodyPr>
          <a:lstStyle/>
          <a:p>
            <a:pPr algn="ctr"/>
            <a:r>
              <a:rPr lang="en-GB" sz="5400" dirty="0">
                <a:solidFill>
                  <a:schemeClr val="bg1"/>
                </a:solidFill>
                <a:latin typeface="Montserrat" pitchFamily="2" charset="0"/>
              </a:rPr>
              <a:t>Is there any place for God in a world of modern science? </a:t>
            </a:r>
          </a:p>
        </p:txBody>
      </p:sp>
    </p:spTree>
    <p:extLst>
      <p:ext uri="{BB962C8B-B14F-4D97-AF65-F5344CB8AC3E}">
        <p14:creationId xmlns:p14="http://schemas.microsoft.com/office/powerpoint/2010/main" val="31937426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6659586-4619-4369-90D9-5C1D212341E9}"/>
              </a:ext>
            </a:extLst>
          </p:cNvPr>
          <p:cNvSpPr/>
          <p:nvPr/>
        </p:nvSpPr>
        <p:spPr>
          <a:xfrm>
            <a:off x="167493" y="591848"/>
            <a:ext cx="11671069" cy="3785652"/>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0" i="0" u="none" strike="noStrike" kern="100" cap="none" spc="0" normalizeH="0" baseline="0" noProof="0" dirty="0">
                <a:ln>
                  <a:noFill/>
                </a:ln>
                <a:solidFill>
                  <a:prstClr val="black"/>
                </a:solidFill>
                <a:effectLst/>
                <a:uLnTx/>
                <a:uFillTx/>
                <a:latin typeface="Gill Sans MT" panose="020B0502020104020203"/>
                <a:ea typeface="Aptos" panose="020B0004020202020204" pitchFamily="34" charset="0"/>
                <a:cs typeface="Times New Roman" panose="02020603050405020304" pitchFamily="18" charset="0"/>
              </a:rPr>
              <a:t>1)</a:t>
            </a:r>
            <a:r>
              <a:rPr kumimoji="0" lang="en-GB" sz="4800" b="0" i="0" u="none" strike="noStrike" kern="100" cap="none" spc="0" normalizeH="0" baseline="0" noProof="0" dirty="0">
                <a:ln>
                  <a:noFill/>
                </a:ln>
                <a:solidFill>
                  <a:prstClr val="black"/>
                </a:solidFill>
                <a:effectLst/>
                <a:uLnTx/>
                <a:uFillTx/>
                <a:latin typeface="Gill Sans MT" panose="020B0502020104020203"/>
                <a:ea typeface="Aptos" panose="020B0004020202020204" pitchFamily="34" charset="0"/>
                <a:cs typeface="Times New Roman" panose="02020603050405020304" pitchFamily="18" charset="0"/>
              </a:rPr>
              <a:t> A universe made to be understood…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800" b="0" i="0" u="none" strike="noStrike" kern="100" cap="none" spc="0" normalizeH="0" baseline="0" noProof="0" dirty="0">
                <a:ln>
                  <a:noFill/>
                </a:ln>
                <a:solidFill>
                  <a:prstClr val="black"/>
                </a:solidFill>
                <a:effectLst/>
                <a:uLnTx/>
                <a:uFillTx/>
                <a:latin typeface="Gill Sans MT" panose="020B0502020104020203"/>
                <a:ea typeface="Aptos" panose="020B0004020202020204" pitchFamily="34" charset="0"/>
                <a:cs typeface="Times New Roman" panose="02020603050405020304" pitchFamily="18" charset="0"/>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0" i="0" u="none" strike="noStrike" kern="100" cap="none" spc="0" normalizeH="0" baseline="0" noProof="0" dirty="0">
                <a:ln>
                  <a:noFill/>
                </a:ln>
                <a:solidFill>
                  <a:prstClr val="black"/>
                </a:solidFill>
                <a:effectLst/>
                <a:uLnTx/>
                <a:uFillTx/>
                <a:latin typeface="Gill Sans MT" panose="020B0502020104020203"/>
                <a:ea typeface="Aptos" panose="020B0004020202020204" pitchFamily="34" charset="0"/>
                <a:cs typeface="Times New Roman" panose="02020603050405020304" pitchFamily="18" charset="0"/>
              </a:rPr>
              <a:t>2)</a:t>
            </a:r>
            <a:r>
              <a:rPr kumimoji="0" lang="en-GB" sz="4800" b="0" i="0" u="none" strike="noStrike" kern="100" cap="none" spc="0" normalizeH="0" baseline="0" noProof="0" dirty="0">
                <a:ln>
                  <a:noFill/>
                </a:ln>
                <a:solidFill>
                  <a:prstClr val="black"/>
                </a:solidFill>
                <a:effectLst/>
                <a:uLnTx/>
                <a:uFillTx/>
                <a:latin typeface="Gill Sans MT" panose="020B0502020104020203"/>
                <a:ea typeface="Aptos" panose="020B0004020202020204" pitchFamily="34" charset="0"/>
                <a:cs typeface="Times New Roman" panose="02020603050405020304" pitchFamily="18" charset="0"/>
              </a:rPr>
              <a:t> A life with scientific limits…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800" b="0" i="0" u="none" strike="noStrike" kern="100" cap="none" spc="0" normalizeH="0" baseline="0" noProof="0" dirty="0">
                <a:ln>
                  <a:noFill/>
                </a:ln>
                <a:solidFill>
                  <a:prstClr val="black"/>
                </a:solidFill>
                <a:effectLst/>
                <a:uLnTx/>
                <a:uFillTx/>
                <a:latin typeface="Gill Sans MT" panose="020B0502020104020203"/>
                <a:ea typeface="Aptos" panose="020B0004020202020204" pitchFamily="34" charset="0"/>
                <a:cs typeface="Times New Roman" panose="02020603050405020304" pitchFamily="18" charset="0"/>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0" i="0" u="none" strike="noStrike" kern="100" cap="none" spc="0" normalizeH="0" baseline="0" noProof="0" dirty="0">
                <a:ln>
                  <a:noFill/>
                </a:ln>
                <a:solidFill>
                  <a:prstClr val="black"/>
                </a:solidFill>
                <a:effectLst/>
                <a:uLnTx/>
                <a:uFillTx/>
                <a:latin typeface="Gill Sans MT" panose="020B0502020104020203"/>
                <a:ea typeface="Aptos" panose="020B0004020202020204" pitchFamily="34" charset="0"/>
                <a:cs typeface="Times New Roman" panose="02020603050405020304" pitchFamily="18" charset="0"/>
              </a:rPr>
              <a:t>3)</a:t>
            </a:r>
            <a:r>
              <a:rPr kumimoji="0" lang="en-GB" sz="4800" b="0" i="0" u="none" strike="noStrike" kern="100" cap="none" spc="0" normalizeH="0" baseline="0" noProof="0" dirty="0">
                <a:ln>
                  <a:noFill/>
                </a:ln>
                <a:solidFill>
                  <a:prstClr val="black"/>
                </a:solidFill>
                <a:effectLst/>
                <a:uLnTx/>
                <a:uFillTx/>
                <a:latin typeface="Gill Sans MT" panose="020B0502020104020203"/>
                <a:ea typeface="Aptos" panose="020B0004020202020204" pitchFamily="34" charset="0"/>
                <a:cs typeface="Times New Roman" panose="02020603050405020304" pitchFamily="18" charset="0"/>
              </a:rPr>
              <a:t> A world that’s more than matter…</a:t>
            </a:r>
          </a:p>
        </p:txBody>
      </p:sp>
    </p:spTree>
    <p:extLst>
      <p:ext uri="{BB962C8B-B14F-4D97-AF65-F5344CB8AC3E}">
        <p14:creationId xmlns:p14="http://schemas.microsoft.com/office/powerpoint/2010/main" val="20143295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AutoShape 2" descr="James Clerk Maxwell | Doric Columns">
            <a:extLst>
              <a:ext uri="{FF2B5EF4-FFF2-40B4-BE49-F238E27FC236}">
                <a16:creationId xmlns:a16="http://schemas.microsoft.com/office/drawing/2014/main" id="{E6550C3F-E0F8-3326-19AC-A7161A0BDAAA}"/>
              </a:ext>
            </a:extLst>
          </p:cNvPr>
          <p:cNvSpPr>
            <a:spLocks noChangeAspect="1" noChangeArrowheads="1"/>
          </p:cNvSpPr>
          <p:nvPr/>
        </p:nvSpPr>
        <p:spPr bwMode="auto">
          <a:xfrm>
            <a:off x="9566275"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2052" name="Picture 4" descr="James Clerk Maxwell | Doric Columns">
            <a:extLst>
              <a:ext uri="{FF2B5EF4-FFF2-40B4-BE49-F238E27FC236}">
                <a16:creationId xmlns:a16="http://schemas.microsoft.com/office/drawing/2014/main" id="{41439B3C-1D77-99E6-1E48-F99DC8A329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3099" y="0"/>
            <a:ext cx="5386352" cy="74676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6330A49-0BC1-A389-0868-AC1000E28675}"/>
              </a:ext>
            </a:extLst>
          </p:cNvPr>
          <p:cNvSpPr txBox="1"/>
          <p:nvPr/>
        </p:nvSpPr>
        <p:spPr>
          <a:xfrm>
            <a:off x="84524" y="797510"/>
            <a:ext cx="6335055" cy="5262979"/>
          </a:xfrm>
          <a:prstGeom prst="rect">
            <a:avLst/>
          </a:prstGeom>
          <a:noFill/>
        </p:spPr>
        <p:txBody>
          <a:bodyPr wrap="square">
            <a:spAutoFit/>
          </a:bodyPr>
          <a:lstStyle/>
          <a:p>
            <a:pPr algn="ctr"/>
            <a:r>
              <a:rPr lang="en-GB" sz="4800" dirty="0">
                <a:solidFill>
                  <a:schemeClr val="bg1"/>
                </a:solidFill>
                <a:effectLst>
                  <a:outerShdw blurRad="38100" dist="38100" dir="2700000" algn="tl">
                    <a:srgbClr val="000000">
                      <a:alpha val="43137"/>
                    </a:srgbClr>
                  </a:outerShdw>
                </a:effectLst>
                <a:latin typeface="Montserrat" pitchFamily="2" charset="0"/>
              </a:rPr>
              <a:t>“Great are the works of the Lord; they are pondered by all who delight in them.”</a:t>
            </a:r>
          </a:p>
          <a:p>
            <a:pPr algn="ctr"/>
            <a:endParaRPr lang="en-GB" sz="4800" dirty="0">
              <a:solidFill>
                <a:schemeClr val="bg1"/>
              </a:solidFill>
              <a:effectLst>
                <a:outerShdw blurRad="38100" dist="38100" dir="2700000" algn="tl">
                  <a:srgbClr val="000000">
                    <a:alpha val="43137"/>
                  </a:srgbClr>
                </a:outerShdw>
              </a:effectLst>
              <a:latin typeface="Montserrat" pitchFamily="2" charset="0"/>
            </a:endParaRPr>
          </a:p>
          <a:p>
            <a:pPr algn="ctr"/>
            <a:r>
              <a:rPr lang="en-GB" sz="4400" dirty="0">
                <a:solidFill>
                  <a:schemeClr val="bg1"/>
                </a:solidFill>
                <a:effectLst>
                  <a:outerShdw blurRad="38100" dist="38100" dir="2700000" algn="tl">
                    <a:srgbClr val="000000">
                      <a:alpha val="43137"/>
                    </a:srgbClr>
                  </a:outerShdw>
                </a:effectLst>
                <a:latin typeface="Montserrat" pitchFamily="2" charset="0"/>
              </a:rPr>
              <a:t>-</a:t>
            </a:r>
            <a:r>
              <a:rPr lang="en-GB" sz="3600" i="1" dirty="0">
                <a:solidFill>
                  <a:schemeClr val="bg1"/>
                </a:solidFill>
                <a:effectLst>
                  <a:outerShdw blurRad="38100" dist="38100" dir="2700000" algn="tl">
                    <a:srgbClr val="000000">
                      <a:alpha val="43137"/>
                    </a:srgbClr>
                  </a:outerShdw>
                </a:effectLst>
                <a:latin typeface="Montserrat" pitchFamily="2" charset="0"/>
              </a:rPr>
              <a:t> Psalm 111:2</a:t>
            </a:r>
            <a:endParaRPr lang="en-GB" sz="4400" i="1" dirty="0">
              <a:solidFill>
                <a:schemeClr val="bg1"/>
              </a:solidFill>
              <a:effectLst>
                <a:outerShdw blurRad="38100" dist="38100" dir="2700000" algn="tl">
                  <a:srgbClr val="000000">
                    <a:alpha val="43137"/>
                  </a:srgbClr>
                </a:outerShdw>
              </a:effectLst>
              <a:latin typeface="Montserrat" pitchFamily="2" charset="0"/>
            </a:endParaRPr>
          </a:p>
        </p:txBody>
      </p:sp>
    </p:spTree>
    <p:extLst>
      <p:ext uri="{BB962C8B-B14F-4D97-AF65-F5344CB8AC3E}">
        <p14:creationId xmlns:p14="http://schemas.microsoft.com/office/powerpoint/2010/main" val="3417249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B7928FB-203D-2764-F525-28EB545CBE83}"/>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EE5FF49-7554-90A7-0344-6E744572A12C}"/>
              </a:ext>
            </a:extLst>
          </p:cNvPr>
          <p:cNvSpPr txBox="1"/>
          <p:nvPr/>
        </p:nvSpPr>
        <p:spPr>
          <a:xfrm>
            <a:off x="423862" y="475577"/>
            <a:ext cx="11344275" cy="507831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30000" noProof="0" dirty="0">
                <a:ln>
                  <a:noFill/>
                </a:ln>
                <a:solidFill>
                  <a:prstClr val="white"/>
                </a:solidFill>
                <a:effectLst/>
                <a:uLnTx/>
                <a:uFillTx/>
                <a:latin typeface="Montserrat" pitchFamily="2" charset="0"/>
                <a:ea typeface="+mn-ea"/>
                <a:cs typeface="+mn-cs"/>
              </a:rPr>
              <a:t>19</a:t>
            </a:r>
            <a:r>
              <a:rPr kumimoji="0" lang="en-GB" sz="3600" b="0" i="0" u="none" strike="noStrike" kern="1200" cap="none" spc="0" normalizeH="0" noProof="0" dirty="0">
                <a:ln>
                  <a:noFill/>
                </a:ln>
                <a:solidFill>
                  <a:prstClr val="white"/>
                </a:solidFill>
                <a:effectLst/>
                <a:uLnTx/>
                <a:uFillTx/>
                <a:latin typeface="Montserrat" pitchFamily="2" charset="0"/>
                <a:ea typeface="+mn-ea"/>
                <a:cs typeface="+mn-cs"/>
              </a:rPr>
              <a:t>…what</a:t>
            </a:r>
            <a:r>
              <a:rPr kumimoji="0" lang="en-GB" sz="3600" b="0" i="0" u="none" strike="noStrike" kern="1200" cap="none" spc="0" normalizeH="0" baseline="0" noProof="0" dirty="0">
                <a:ln>
                  <a:noFill/>
                </a:ln>
                <a:solidFill>
                  <a:prstClr val="white"/>
                </a:solidFill>
                <a:effectLst/>
                <a:uLnTx/>
                <a:uFillTx/>
                <a:latin typeface="Montserrat" pitchFamily="2" charset="0"/>
                <a:ea typeface="+mn-ea"/>
                <a:cs typeface="+mn-cs"/>
              </a:rPr>
              <a:t> may be known about God is plain to [human beings], because God has made it plain to them. </a:t>
            </a:r>
            <a:r>
              <a:rPr kumimoji="0" lang="en-GB" sz="3600" b="0" i="0" u="none" strike="noStrike" kern="1200" cap="none" spc="0" normalizeH="0" baseline="30000" noProof="0" dirty="0">
                <a:ln>
                  <a:noFill/>
                </a:ln>
                <a:solidFill>
                  <a:prstClr val="white"/>
                </a:solidFill>
                <a:effectLst/>
                <a:uLnTx/>
                <a:uFillTx/>
                <a:latin typeface="Montserrat" pitchFamily="2" charset="0"/>
                <a:ea typeface="+mn-ea"/>
                <a:cs typeface="+mn-cs"/>
              </a:rPr>
              <a:t>20</a:t>
            </a:r>
            <a:r>
              <a:rPr kumimoji="0" lang="en-GB" sz="3600" b="0" i="0" u="none" strike="noStrike" kern="1200" cap="none" spc="0" normalizeH="0" baseline="0" noProof="0" dirty="0">
                <a:ln>
                  <a:noFill/>
                </a:ln>
                <a:solidFill>
                  <a:prstClr val="white"/>
                </a:solidFill>
                <a:effectLst/>
                <a:uLnTx/>
                <a:uFillTx/>
                <a:latin typeface="Montserrat" pitchFamily="2" charset="0"/>
                <a:ea typeface="+mn-ea"/>
                <a:cs typeface="+mn-cs"/>
              </a:rPr>
              <a:t> For since the creation of the world God’s invisible qualities—his eternal power and divine nature—have been clearly seen, being understood from what has been made, so that people are without excuse.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3600" dirty="0">
              <a:solidFill>
                <a:prstClr val="white"/>
              </a:solidFill>
              <a:latin typeface="Montserrat"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1" u="none" strike="noStrike" kern="1200" cap="none" spc="0" normalizeH="0" baseline="0" noProof="0" dirty="0">
                <a:ln>
                  <a:noFill/>
                </a:ln>
                <a:solidFill>
                  <a:prstClr val="white"/>
                </a:solidFill>
                <a:effectLst/>
                <a:uLnTx/>
                <a:uFillTx/>
                <a:latin typeface="Montserrat" pitchFamily="2" charset="0"/>
                <a:ea typeface="+mn-ea"/>
                <a:cs typeface="+mn-cs"/>
              </a:rPr>
              <a:t>Romans 1:19-20</a:t>
            </a:r>
          </a:p>
        </p:txBody>
      </p:sp>
    </p:spTree>
    <p:extLst>
      <p:ext uri="{BB962C8B-B14F-4D97-AF65-F5344CB8AC3E}">
        <p14:creationId xmlns:p14="http://schemas.microsoft.com/office/powerpoint/2010/main" val="25609501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06B5135-4463-D165-EC07-902A9F53AFC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8DB7833-7363-A940-4C02-A32ABC1A0E3A}"/>
              </a:ext>
            </a:extLst>
          </p:cNvPr>
          <p:cNvSpPr txBox="1"/>
          <p:nvPr/>
        </p:nvSpPr>
        <p:spPr>
          <a:xfrm>
            <a:off x="423862" y="475577"/>
            <a:ext cx="11344275" cy="563231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30000" noProof="0" dirty="0">
                <a:ln>
                  <a:noFill/>
                </a:ln>
                <a:solidFill>
                  <a:prstClr val="white"/>
                </a:solidFill>
                <a:effectLst/>
                <a:uLnTx/>
                <a:uFillTx/>
                <a:latin typeface="Montserrat" pitchFamily="2" charset="0"/>
                <a:ea typeface="+mn-ea"/>
                <a:cs typeface="+mn-cs"/>
              </a:rPr>
              <a:t>1 </a:t>
            </a:r>
            <a:r>
              <a:rPr kumimoji="0" lang="en-GB" sz="3600" b="0" i="0" u="none" strike="noStrike" kern="1200" cap="none" spc="0" normalizeH="0" noProof="0" dirty="0">
                <a:ln>
                  <a:noFill/>
                </a:ln>
                <a:solidFill>
                  <a:prstClr val="white"/>
                </a:solidFill>
                <a:effectLst/>
                <a:uLnTx/>
                <a:uFillTx/>
                <a:latin typeface="Montserrat" pitchFamily="2" charset="0"/>
                <a:ea typeface="+mn-ea"/>
                <a:cs typeface="+mn-cs"/>
              </a:rPr>
              <a:t>The heavens declare the glory of God;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noProof="0" dirty="0">
                <a:ln>
                  <a:noFill/>
                </a:ln>
                <a:solidFill>
                  <a:prstClr val="white"/>
                </a:solidFill>
                <a:effectLst/>
                <a:uLnTx/>
                <a:uFillTx/>
                <a:latin typeface="Montserrat" pitchFamily="2" charset="0"/>
                <a:ea typeface="+mn-ea"/>
                <a:cs typeface="+mn-cs"/>
              </a:rPr>
              <a:t>the skies proclaim the work of his hands.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30000" noProof="0" dirty="0">
                <a:ln>
                  <a:noFill/>
                </a:ln>
                <a:solidFill>
                  <a:prstClr val="white"/>
                </a:solidFill>
                <a:effectLst/>
                <a:uLnTx/>
                <a:uFillTx/>
                <a:latin typeface="Montserrat" pitchFamily="2" charset="0"/>
                <a:ea typeface="+mn-ea"/>
                <a:cs typeface="+mn-cs"/>
              </a:rPr>
              <a:t>2</a:t>
            </a:r>
            <a:r>
              <a:rPr kumimoji="0" lang="en-GB" sz="3600" b="0" i="0" u="none" strike="noStrike" kern="1200" cap="none" spc="0" normalizeH="0" noProof="0" dirty="0">
                <a:ln>
                  <a:noFill/>
                </a:ln>
                <a:solidFill>
                  <a:prstClr val="white"/>
                </a:solidFill>
                <a:effectLst/>
                <a:uLnTx/>
                <a:uFillTx/>
                <a:latin typeface="Montserrat" pitchFamily="2" charset="0"/>
                <a:ea typeface="+mn-ea"/>
                <a:cs typeface="+mn-cs"/>
              </a:rPr>
              <a:t> Day after day they pour forth speech;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noProof="0" dirty="0">
                <a:ln>
                  <a:noFill/>
                </a:ln>
                <a:solidFill>
                  <a:prstClr val="white"/>
                </a:solidFill>
                <a:effectLst/>
                <a:uLnTx/>
                <a:uFillTx/>
                <a:latin typeface="Montserrat" pitchFamily="2" charset="0"/>
                <a:ea typeface="+mn-ea"/>
                <a:cs typeface="+mn-cs"/>
              </a:rPr>
              <a:t>night after night they reveal knowledge.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30000" noProof="0" dirty="0">
                <a:ln>
                  <a:noFill/>
                </a:ln>
                <a:solidFill>
                  <a:prstClr val="white"/>
                </a:solidFill>
                <a:effectLst/>
                <a:uLnTx/>
                <a:uFillTx/>
                <a:latin typeface="Montserrat" pitchFamily="2" charset="0"/>
                <a:ea typeface="+mn-ea"/>
                <a:cs typeface="+mn-cs"/>
              </a:rPr>
              <a:t>3</a:t>
            </a:r>
            <a:r>
              <a:rPr kumimoji="0" lang="en-GB" sz="3600" b="0" i="0" u="none" strike="noStrike" kern="1200" cap="none" spc="0" normalizeH="0" noProof="0" dirty="0">
                <a:ln>
                  <a:noFill/>
                </a:ln>
                <a:solidFill>
                  <a:prstClr val="white"/>
                </a:solidFill>
                <a:effectLst/>
                <a:uLnTx/>
                <a:uFillTx/>
                <a:latin typeface="Montserrat" pitchFamily="2" charset="0"/>
                <a:ea typeface="+mn-ea"/>
                <a:cs typeface="+mn-cs"/>
              </a:rPr>
              <a:t> They have no speech, they use no words;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noProof="0" dirty="0">
                <a:ln>
                  <a:noFill/>
                </a:ln>
                <a:solidFill>
                  <a:prstClr val="white"/>
                </a:solidFill>
                <a:effectLst/>
                <a:uLnTx/>
                <a:uFillTx/>
                <a:latin typeface="Montserrat" pitchFamily="2" charset="0"/>
                <a:ea typeface="+mn-ea"/>
                <a:cs typeface="+mn-cs"/>
              </a:rPr>
              <a:t>no sound is heard from them.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30000" noProof="0" dirty="0">
                <a:ln>
                  <a:noFill/>
                </a:ln>
                <a:solidFill>
                  <a:prstClr val="white"/>
                </a:solidFill>
                <a:effectLst/>
                <a:uLnTx/>
                <a:uFillTx/>
                <a:latin typeface="Montserrat" pitchFamily="2" charset="0"/>
                <a:ea typeface="+mn-ea"/>
                <a:cs typeface="+mn-cs"/>
              </a:rPr>
              <a:t>4</a:t>
            </a:r>
            <a:r>
              <a:rPr kumimoji="0" lang="en-GB" sz="3600" b="0" i="0" u="none" strike="noStrike" kern="1200" cap="none" spc="0" normalizeH="0" noProof="0" dirty="0">
                <a:ln>
                  <a:noFill/>
                </a:ln>
                <a:solidFill>
                  <a:prstClr val="white"/>
                </a:solidFill>
                <a:effectLst/>
                <a:uLnTx/>
                <a:uFillTx/>
                <a:latin typeface="Montserrat" pitchFamily="2" charset="0"/>
                <a:ea typeface="+mn-ea"/>
                <a:cs typeface="+mn-cs"/>
              </a:rPr>
              <a:t> Yet their voice goes out into all the earth,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noProof="0" dirty="0">
                <a:ln>
                  <a:noFill/>
                </a:ln>
                <a:solidFill>
                  <a:prstClr val="white"/>
                </a:solidFill>
                <a:effectLst/>
                <a:uLnTx/>
                <a:uFillTx/>
                <a:latin typeface="Montserrat" pitchFamily="2" charset="0"/>
                <a:ea typeface="+mn-ea"/>
                <a:cs typeface="+mn-cs"/>
              </a:rPr>
              <a:t>their words to the ends of the world. </a:t>
            </a:r>
            <a:endParaRPr lang="en-GB" sz="3600" dirty="0">
              <a:solidFill>
                <a:prstClr val="white"/>
              </a:solidFill>
              <a:latin typeface="Montserrat"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600" b="0" i="1" u="none" strike="noStrike" kern="1200" cap="none" spc="0" normalizeH="0" baseline="0" noProof="0" dirty="0">
              <a:ln>
                <a:noFill/>
              </a:ln>
              <a:solidFill>
                <a:prstClr val="white"/>
              </a:solidFill>
              <a:effectLst/>
              <a:uLnTx/>
              <a:uFillTx/>
              <a:latin typeface="Montserrat"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1" u="none" strike="noStrike" kern="1200" cap="none" spc="0" normalizeH="0" baseline="0" noProof="0" dirty="0">
                <a:ln>
                  <a:noFill/>
                </a:ln>
                <a:solidFill>
                  <a:prstClr val="white"/>
                </a:solidFill>
                <a:effectLst/>
                <a:uLnTx/>
                <a:uFillTx/>
                <a:latin typeface="Montserrat" pitchFamily="2" charset="0"/>
                <a:ea typeface="+mn-ea"/>
                <a:cs typeface="+mn-cs"/>
              </a:rPr>
              <a:t>Psalm 19:1-4</a:t>
            </a:r>
          </a:p>
        </p:txBody>
      </p:sp>
    </p:spTree>
    <p:extLst>
      <p:ext uri="{BB962C8B-B14F-4D97-AF65-F5344CB8AC3E}">
        <p14:creationId xmlns:p14="http://schemas.microsoft.com/office/powerpoint/2010/main" val="775924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3165A6D-263A-F0A8-8514-B893C2AC1335}"/>
            </a:ext>
          </a:extLst>
        </p:cNvPr>
        <p:cNvGrpSpPr/>
        <p:nvPr/>
      </p:nvGrpSpPr>
      <p:grpSpPr>
        <a:xfrm>
          <a:off x="0" y="0"/>
          <a:ext cx="0" cy="0"/>
          <a:chOff x="0" y="0"/>
          <a:chExt cx="0" cy="0"/>
        </a:xfrm>
      </p:grpSpPr>
      <p:sp>
        <p:nvSpPr>
          <p:cNvPr id="2" name="AutoShape 2" descr="James Clerk Maxwell | Doric Columns">
            <a:extLst>
              <a:ext uri="{FF2B5EF4-FFF2-40B4-BE49-F238E27FC236}">
                <a16:creationId xmlns:a16="http://schemas.microsoft.com/office/drawing/2014/main" id="{80E781B7-664A-6DAC-0902-CF1D5EF716A0}"/>
              </a:ext>
            </a:extLst>
          </p:cNvPr>
          <p:cNvSpPr>
            <a:spLocks noChangeAspect="1" noChangeArrowheads="1"/>
          </p:cNvSpPr>
          <p:nvPr/>
        </p:nvSpPr>
        <p:spPr bwMode="auto">
          <a:xfrm>
            <a:off x="9566275"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TextBox 4">
            <a:extLst>
              <a:ext uri="{FF2B5EF4-FFF2-40B4-BE49-F238E27FC236}">
                <a16:creationId xmlns:a16="http://schemas.microsoft.com/office/drawing/2014/main" id="{34840435-1217-BEFE-030A-695A1E59ABB2}"/>
              </a:ext>
            </a:extLst>
          </p:cNvPr>
          <p:cNvSpPr txBox="1"/>
          <p:nvPr/>
        </p:nvSpPr>
        <p:spPr>
          <a:xfrm>
            <a:off x="5486400" y="306556"/>
            <a:ext cx="6335055" cy="6370975"/>
          </a:xfrm>
          <a:prstGeom prst="rect">
            <a:avLst/>
          </a:prstGeom>
          <a:noFill/>
        </p:spPr>
        <p:txBody>
          <a:bodyPr wrap="square">
            <a:spAutoFit/>
          </a:bodyPr>
          <a:lstStyle/>
          <a:p>
            <a:pPr algn="ctr"/>
            <a:r>
              <a:rPr lang="en-GB" sz="3200" dirty="0">
                <a:solidFill>
                  <a:schemeClr val="bg1"/>
                </a:solidFill>
                <a:effectLst>
                  <a:outerShdw blurRad="38100" dist="38100" dir="2700000" algn="tl">
                    <a:srgbClr val="000000">
                      <a:alpha val="43137"/>
                    </a:srgbClr>
                  </a:outerShdw>
                </a:effectLst>
                <a:latin typeface="Montserrat" pitchFamily="2" charset="0"/>
              </a:rPr>
              <a:t>“Men became scientific because they expected Law in Nature, and they expected Law in Nature because they believed in a Legislator. In most modern scientists this belief has died: it will be interesting to see how long their confidence in uniformity survives it.”</a:t>
            </a:r>
          </a:p>
          <a:p>
            <a:pPr algn="ctr"/>
            <a:endParaRPr lang="en-GB" sz="3200" dirty="0">
              <a:solidFill>
                <a:schemeClr val="bg1"/>
              </a:solidFill>
              <a:effectLst>
                <a:outerShdw blurRad="38100" dist="38100" dir="2700000" algn="tl">
                  <a:srgbClr val="000000">
                    <a:alpha val="43137"/>
                  </a:srgbClr>
                </a:outerShdw>
              </a:effectLst>
              <a:latin typeface="Montserrat" pitchFamily="2" charset="0"/>
            </a:endParaRPr>
          </a:p>
          <a:p>
            <a:pPr algn="ctr"/>
            <a:r>
              <a:rPr lang="en-GB" sz="2800" dirty="0">
                <a:solidFill>
                  <a:schemeClr val="bg1"/>
                </a:solidFill>
                <a:effectLst>
                  <a:outerShdw blurRad="38100" dist="38100" dir="2700000" algn="tl">
                    <a:srgbClr val="000000">
                      <a:alpha val="43137"/>
                    </a:srgbClr>
                  </a:outerShdw>
                </a:effectLst>
                <a:latin typeface="Montserrat" pitchFamily="2" charset="0"/>
              </a:rPr>
              <a:t>-</a:t>
            </a:r>
            <a:r>
              <a:rPr lang="en-GB" sz="2800" i="1" dirty="0">
                <a:solidFill>
                  <a:schemeClr val="bg1"/>
                </a:solidFill>
                <a:effectLst>
                  <a:outerShdw blurRad="38100" dist="38100" dir="2700000" algn="tl">
                    <a:srgbClr val="000000">
                      <a:alpha val="43137"/>
                    </a:srgbClr>
                  </a:outerShdw>
                </a:effectLst>
                <a:latin typeface="Montserrat" pitchFamily="2" charset="0"/>
              </a:rPr>
              <a:t> C.S. Lewis, Miracles: A Preliminary Study</a:t>
            </a:r>
          </a:p>
        </p:txBody>
      </p:sp>
      <p:pic>
        <p:nvPicPr>
          <p:cNvPr id="3080" name="Picture 8" descr="C.S. Lewis - IMDb">
            <a:extLst>
              <a:ext uri="{FF2B5EF4-FFF2-40B4-BE49-F238E27FC236}">
                <a16:creationId xmlns:a16="http://schemas.microsoft.com/office/drawing/2014/main" id="{34D24866-DC3B-204D-271E-95915156FC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9688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90000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CED4F-7EA5-78F5-295D-AF9D5E69675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611046-1592-E3D5-8439-7ACFD14381BB}"/>
              </a:ext>
            </a:extLst>
          </p:cNvPr>
          <p:cNvSpPr/>
          <p:nvPr/>
        </p:nvSpPr>
        <p:spPr>
          <a:xfrm>
            <a:off x="167493" y="591848"/>
            <a:ext cx="11671069" cy="3785652"/>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800" b="0" i="0" u="none" strike="noStrike" kern="100" cap="none" spc="0" normalizeH="0" baseline="0" noProof="0" dirty="0">
                <a:ln>
                  <a:noFill/>
                </a:ln>
                <a:solidFill>
                  <a:prstClr val="black"/>
                </a:solidFill>
                <a:effectLst/>
                <a:uLnTx/>
                <a:uFillTx/>
                <a:latin typeface="Gill Sans MT" panose="020B0502020104020203"/>
                <a:ea typeface="Aptos" panose="020B0004020202020204" pitchFamily="34" charset="0"/>
                <a:cs typeface="Times New Roman" panose="02020603050405020304" pitchFamily="18" charset="0"/>
              </a:rPr>
              <a:t>1) A universe made to be understood…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800" b="0" i="0" u="none" strike="noStrike" kern="100" cap="none" spc="0" normalizeH="0" baseline="0" noProof="0" dirty="0">
                <a:ln>
                  <a:noFill/>
                </a:ln>
                <a:solidFill>
                  <a:prstClr val="black"/>
                </a:solidFill>
                <a:effectLst/>
                <a:uLnTx/>
                <a:uFillTx/>
                <a:latin typeface="Gill Sans MT" panose="020B0502020104020203"/>
                <a:ea typeface="Aptos" panose="020B0004020202020204" pitchFamily="34" charset="0"/>
                <a:cs typeface="Times New Roman" panose="02020603050405020304" pitchFamily="18" charset="0"/>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800" b="0" i="0" u="none" strike="noStrike" kern="100" cap="none" spc="0" normalizeH="0" baseline="0" noProof="0" dirty="0">
                <a:ln>
                  <a:noFill/>
                </a:ln>
                <a:solidFill>
                  <a:prstClr val="black"/>
                </a:solidFill>
                <a:effectLst/>
                <a:uLnTx/>
                <a:uFillTx/>
                <a:latin typeface="Gill Sans MT" panose="020B0502020104020203"/>
                <a:ea typeface="Aptos" panose="020B0004020202020204" pitchFamily="34" charset="0"/>
                <a:cs typeface="Times New Roman" panose="02020603050405020304" pitchFamily="18" charset="0"/>
              </a:rPr>
              <a:t>2) A life with scientific limits…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800" b="0" i="0" u="none" strike="noStrike" kern="100" cap="none" spc="0" normalizeH="0" baseline="0" noProof="0" dirty="0">
                <a:ln>
                  <a:noFill/>
                </a:ln>
                <a:solidFill>
                  <a:prstClr val="black"/>
                </a:solidFill>
                <a:effectLst/>
                <a:uLnTx/>
                <a:uFillTx/>
                <a:latin typeface="Gill Sans MT" panose="020B0502020104020203"/>
                <a:ea typeface="Aptos" panose="020B0004020202020204" pitchFamily="34" charset="0"/>
                <a:cs typeface="Times New Roman" panose="02020603050405020304" pitchFamily="18" charset="0"/>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800" b="0" i="0" u="none" strike="noStrike" kern="100" cap="none" spc="0" normalizeH="0" baseline="0" noProof="0" dirty="0">
                <a:ln>
                  <a:noFill/>
                </a:ln>
                <a:solidFill>
                  <a:prstClr val="black"/>
                </a:solidFill>
                <a:effectLst/>
                <a:uLnTx/>
                <a:uFillTx/>
                <a:latin typeface="Gill Sans MT" panose="020B0502020104020203"/>
                <a:ea typeface="Aptos" panose="020B0004020202020204" pitchFamily="34" charset="0"/>
                <a:cs typeface="Times New Roman" panose="02020603050405020304" pitchFamily="18" charset="0"/>
              </a:rPr>
              <a:t>3) A world that’s more than matter…</a:t>
            </a:r>
          </a:p>
        </p:txBody>
      </p:sp>
    </p:spTree>
    <p:extLst>
      <p:ext uri="{BB962C8B-B14F-4D97-AF65-F5344CB8AC3E}">
        <p14:creationId xmlns:p14="http://schemas.microsoft.com/office/powerpoint/2010/main" val="8432790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descr="Universe Pie Chart">
            <a:extLst>
              <a:ext uri="{FF2B5EF4-FFF2-40B4-BE49-F238E27FC236}">
                <a16:creationId xmlns:a16="http://schemas.microsoft.com/office/drawing/2014/main" id="{B2032843-B15E-2396-2223-B8454DDBD038}"/>
              </a:ext>
            </a:extLst>
          </p:cNvPr>
          <p:cNvPicPr>
            <a:picLocks noChangeAspect="1"/>
          </p:cNvPicPr>
          <p:nvPr/>
        </p:nvPicPr>
        <p:blipFill>
          <a:blip r:embed="rId2"/>
          <a:srcRect t="19"/>
          <a:stretch>
            <a:fillRect/>
          </a:stretch>
        </p:blipFill>
        <p:spPr>
          <a:xfrm>
            <a:off x="20" y="1282"/>
            <a:ext cx="12191980" cy="6856718"/>
          </a:xfrm>
          <a:prstGeom prst="rect">
            <a:avLst/>
          </a:prstGeom>
        </p:spPr>
      </p:pic>
    </p:spTree>
    <p:extLst>
      <p:ext uri="{BB962C8B-B14F-4D97-AF65-F5344CB8AC3E}">
        <p14:creationId xmlns:p14="http://schemas.microsoft.com/office/powerpoint/2010/main" val="21371273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EB5A37C-899A-B319-BA18-BEB3A28F56A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A4A69FF-3415-C4FB-4D98-81BA2DB11B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4560533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6473A24-1856-0E99-3788-DCCC94CAFC2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351805C0-CDE5-3A68-53C3-49BAB2DA9F8A}"/>
              </a:ext>
            </a:extLst>
          </p:cNvPr>
          <p:cNvSpPr txBox="1"/>
          <p:nvPr/>
        </p:nvSpPr>
        <p:spPr>
          <a:xfrm>
            <a:off x="423862" y="475577"/>
            <a:ext cx="11344275" cy="563231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30000" noProof="0" dirty="0">
                <a:ln>
                  <a:noFill/>
                </a:ln>
                <a:solidFill>
                  <a:prstClr val="white"/>
                </a:solidFill>
                <a:effectLst/>
                <a:uLnTx/>
                <a:uFillTx/>
                <a:latin typeface="Montserrat" pitchFamily="2" charset="0"/>
                <a:ea typeface="+mn-ea"/>
                <a:cs typeface="+mn-cs"/>
              </a:rPr>
              <a:t>26</a:t>
            </a:r>
            <a:r>
              <a:rPr kumimoji="0" lang="en-GB" sz="3600" b="0" i="0" u="none" strike="noStrike" kern="1200" cap="none" spc="0" normalizeH="0" baseline="0" noProof="0" dirty="0">
                <a:ln>
                  <a:noFill/>
                </a:ln>
                <a:solidFill>
                  <a:prstClr val="white"/>
                </a:solidFill>
                <a:effectLst/>
                <a:uLnTx/>
                <a:uFillTx/>
                <a:latin typeface="Montserrat" pitchFamily="2" charset="0"/>
                <a:ea typeface="+mn-ea"/>
                <a:cs typeface="+mn-cs"/>
              </a:rPr>
              <a:t> Then God said, “Let us make mankind in our image, in our likeness, so that they may rule over the fish in the sea and the birds in the sky, over the livestock and all the wild animals, and over all the creatures that move along the ground.”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white"/>
                </a:solidFill>
                <a:effectLst/>
                <a:uLnTx/>
                <a:uFillTx/>
                <a:latin typeface="Montserrat" pitchFamily="2" charset="0"/>
                <a:ea typeface="+mn-ea"/>
                <a:cs typeface="+mn-cs"/>
              </a:rPr>
              <a:t>	</a:t>
            </a:r>
            <a:r>
              <a:rPr kumimoji="0" lang="en-GB" sz="3600" b="0" i="0" u="none" strike="noStrike" kern="1200" cap="none" spc="0" normalizeH="0" baseline="30000" noProof="0" dirty="0">
                <a:ln>
                  <a:noFill/>
                </a:ln>
                <a:solidFill>
                  <a:prstClr val="white"/>
                </a:solidFill>
                <a:effectLst/>
                <a:uLnTx/>
                <a:uFillTx/>
                <a:latin typeface="Montserrat" pitchFamily="2" charset="0"/>
                <a:ea typeface="+mn-ea"/>
                <a:cs typeface="+mn-cs"/>
              </a:rPr>
              <a:t>27</a:t>
            </a:r>
            <a:r>
              <a:rPr kumimoji="0" lang="en-GB" sz="3600" b="0" i="0" u="none" strike="noStrike" kern="1200" cap="none" spc="0" normalizeH="0" baseline="0" noProof="0" dirty="0">
                <a:ln>
                  <a:noFill/>
                </a:ln>
                <a:solidFill>
                  <a:prstClr val="white"/>
                </a:solidFill>
                <a:effectLst/>
                <a:uLnTx/>
                <a:uFillTx/>
                <a:latin typeface="Montserrat" pitchFamily="2" charset="0"/>
                <a:ea typeface="+mn-ea"/>
                <a:cs typeface="+mn-cs"/>
              </a:rPr>
              <a:t> So God created mankind in his own image, in the image of God he created them;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white"/>
                </a:solidFill>
                <a:effectLst/>
                <a:uLnTx/>
                <a:uFillTx/>
                <a:latin typeface="Montserrat" pitchFamily="2" charset="0"/>
                <a:ea typeface="+mn-ea"/>
                <a:cs typeface="+mn-cs"/>
              </a:rPr>
              <a:t>male and female he created them.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600" b="0" i="1" u="none" strike="noStrike" kern="1200" cap="none" spc="0" normalizeH="0" baseline="0" noProof="0" dirty="0">
              <a:ln>
                <a:noFill/>
              </a:ln>
              <a:solidFill>
                <a:prstClr val="white"/>
              </a:solidFill>
              <a:effectLst/>
              <a:uLnTx/>
              <a:uFillTx/>
              <a:latin typeface="Montserrat"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1" u="none" strike="noStrike" kern="1200" cap="none" spc="0" normalizeH="0" baseline="0" noProof="0" dirty="0">
                <a:ln>
                  <a:noFill/>
                </a:ln>
                <a:solidFill>
                  <a:prstClr val="white"/>
                </a:solidFill>
                <a:effectLst/>
                <a:uLnTx/>
                <a:uFillTx/>
                <a:latin typeface="Montserrat" pitchFamily="2" charset="0"/>
                <a:ea typeface="+mn-ea"/>
                <a:cs typeface="+mn-cs"/>
              </a:rPr>
              <a:t>Genesis 1:26-27</a:t>
            </a:r>
          </a:p>
        </p:txBody>
      </p:sp>
    </p:spTree>
    <p:extLst>
      <p:ext uri="{BB962C8B-B14F-4D97-AF65-F5344CB8AC3E}">
        <p14:creationId xmlns:p14="http://schemas.microsoft.com/office/powerpoint/2010/main" val="32590744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1B2B628-5EF0-4105-591D-71841ED2F8E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6FB520D-E879-5522-E131-A37C78C6A014}"/>
              </a:ext>
            </a:extLst>
          </p:cNvPr>
          <p:cNvSpPr txBox="1"/>
          <p:nvPr/>
        </p:nvSpPr>
        <p:spPr>
          <a:xfrm>
            <a:off x="0" y="475577"/>
            <a:ext cx="12192000" cy="50167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400" b="0" i="0" u="none" strike="noStrike" kern="1200" cap="none" spc="0" normalizeH="0" baseline="0" noProof="0" dirty="0">
              <a:ln>
                <a:noFill/>
              </a:ln>
              <a:solidFill>
                <a:prstClr val="white"/>
              </a:solidFill>
              <a:effectLst/>
              <a:uLnTx/>
              <a:uFillTx/>
              <a:latin typeface="Montserrat"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30000" noProof="0" dirty="0">
                <a:ln>
                  <a:noFill/>
                </a:ln>
                <a:solidFill>
                  <a:prstClr val="white"/>
                </a:solidFill>
                <a:effectLst/>
                <a:uLnTx/>
                <a:uFillTx/>
                <a:latin typeface="Montserrat" pitchFamily="2" charset="0"/>
                <a:ea typeface="+mn-ea"/>
                <a:cs typeface="+mn-cs"/>
              </a:rPr>
              <a:t>6 </a:t>
            </a:r>
            <a:r>
              <a:rPr kumimoji="0" lang="en-GB" sz="3600" b="0" i="0" u="none" strike="noStrike" kern="1200" cap="none" spc="0" normalizeH="0" baseline="0" noProof="0" dirty="0">
                <a:ln>
                  <a:noFill/>
                </a:ln>
                <a:solidFill>
                  <a:prstClr val="white"/>
                </a:solidFill>
                <a:effectLst/>
                <a:uLnTx/>
                <a:uFillTx/>
                <a:latin typeface="Montserrat" pitchFamily="2" charset="0"/>
                <a:ea typeface="+mn-ea"/>
                <a:cs typeface="+mn-cs"/>
              </a:rPr>
              <a:t>“The LORD, the LORD, the compassionate and gracious God, slow to anger, abounding in love and faithfulness, </a:t>
            </a:r>
            <a:r>
              <a:rPr kumimoji="0" lang="en-GB" sz="3600" b="0" i="0" u="none" strike="noStrike" kern="1200" cap="none" spc="0" normalizeH="0" baseline="30000" noProof="0" dirty="0">
                <a:ln>
                  <a:noFill/>
                </a:ln>
                <a:solidFill>
                  <a:prstClr val="white"/>
                </a:solidFill>
                <a:effectLst/>
                <a:uLnTx/>
                <a:uFillTx/>
                <a:latin typeface="Montserrat" pitchFamily="2" charset="0"/>
                <a:ea typeface="+mn-ea"/>
                <a:cs typeface="+mn-cs"/>
              </a:rPr>
              <a:t>7</a:t>
            </a:r>
            <a:r>
              <a:rPr kumimoji="0" lang="en-GB" sz="3600" b="0" i="0" u="none" strike="noStrike" kern="1200" cap="none" spc="0" normalizeH="0" baseline="0" noProof="0" dirty="0">
                <a:ln>
                  <a:noFill/>
                </a:ln>
                <a:solidFill>
                  <a:prstClr val="white"/>
                </a:solidFill>
                <a:effectLst/>
                <a:uLnTx/>
                <a:uFillTx/>
                <a:latin typeface="Montserrat" pitchFamily="2" charset="0"/>
                <a:ea typeface="+mn-ea"/>
                <a:cs typeface="+mn-cs"/>
              </a:rPr>
              <a:t> maintaining love to thousands, and forgiving wickedness, rebellion and sin. Yet he does not leave the guilty unpunished…</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3600" dirty="0">
              <a:solidFill>
                <a:prstClr val="white"/>
              </a:solidFill>
              <a:latin typeface="Montserrat"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1" u="none" strike="noStrike" kern="1200" cap="none" spc="0" normalizeH="0" baseline="0" noProof="0" dirty="0">
                <a:ln>
                  <a:noFill/>
                </a:ln>
                <a:solidFill>
                  <a:prstClr val="white"/>
                </a:solidFill>
                <a:effectLst/>
                <a:uLnTx/>
                <a:uFillTx/>
                <a:latin typeface="Montserrat" pitchFamily="2" charset="0"/>
                <a:ea typeface="+mn-ea"/>
                <a:cs typeface="+mn-cs"/>
              </a:rPr>
              <a:t>Exodus 34:6-7</a:t>
            </a:r>
            <a:endParaRPr kumimoji="0" lang="en-GB" sz="3600" b="0" i="0" u="none" strike="noStrike" kern="1200" cap="none" spc="0" normalizeH="0" baseline="0" noProof="0" dirty="0">
              <a:ln>
                <a:noFill/>
              </a:ln>
              <a:solidFill>
                <a:prstClr val="white"/>
              </a:solidFill>
              <a:effectLst/>
              <a:uLnTx/>
              <a:uFillTx/>
              <a:latin typeface="Montserrat"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400" b="0" i="1" u="none" strike="noStrike" kern="1200" cap="none" spc="0" normalizeH="0" baseline="0" noProof="0" dirty="0">
              <a:ln>
                <a:noFill/>
              </a:ln>
              <a:solidFill>
                <a:prstClr val="white"/>
              </a:solidFill>
              <a:effectLst/>
              <a:uLnTx/>
              <a:uFillTx/>
              <a:latin typeface="Montserrat" pitchFamily="2" charset="0"/>
              <a:ea typeface="+mn-ea"/>
              <a:cs typeface="+mn-cs"/>
            </a:endParaRPr>
          </a:p>
        </p:txBody>
      </p:sp>
    </p:spTree>
    <p:extLst>
      <p:ext uri="{BB962C8B-B14F-4D97-AF65-F5344CB8AC3E}">
        <p14:creationId xmlns:p14="http://schemas.microsoft.com/office/powerpoint/2010/main" val="25983794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2F6C1-302C-7772-17E1-9A77EA45A56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3CB648-1FAA-FB28-2F03-8C4EE03C6C34}"/>
              </a:ext>
            </a:extLst>
          </p:cNvPr>
          <p:cNvSpPr/>
          <p:nvPr/>
        </p:nvSpPr>
        <p:spPr>
          <a:xfrm>
            <a:off x="167493" y="591848"/>
            <a:ext cx="11671069" cy="3785652"/>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800" b="0" i="0" u="none" strike="noStrike" kern="100" cap="none" spc="0" normalizeH="0" baseline="0" noProof="0" dirty="0">
                <a:ln>
                  <a:noFill/>
                </a:ln>
                <a:solidFill>
                  <a:prstClr val="black"/>
                </a:solidFill>
                <a:effectLst/>
                <a:uLnTx/>
                <a:uFillTx/>
                <a:latin typeface="Gill Sans MT" panose="020B0502020104020203"/>
                <a:ea typeface="Aptos" panose="020B0004020202020204" pitchFamily="34" charset="0"/>
                <a:cs typeface="Times New Roman" panose="02020603050405020304" pitchFamily="18" charset="0"/>
              </a:rPr>
              <a:t>1) A universe made to be understood…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800" b="0" i="0" u="none" strike="noStrike" kern="100" cap="none" spc="0" normalizeH="0" baseline="0" noProof="0" dirty="0">
                <a:ln>
                  <a:noFill/>
                </a:ln>
                <a:solidFill>
                  <a:prstClr val="black"/>
                </a:solidFill>
                <a:effectLst/>
                <a:uLnTx/>
                <a:uFillTx/>
                <a:latin typeface="Gill Sans MT" panose="020B0502020104020203"/>
                <a:ea typeface="Aptos" panose="020B0004020202020204" pitchFamily="34" charset="0"/>
                <a:cs typeface="Times New Roman" panose="02020603050405020304" pitchFamily="18" charset="0"/>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800" b="0" i="0" u="none" strike="noStrike" kern="100" cap="none" spc="0" normalizeH="0" baseline="0" noProof="0" dirty="0">
                <a:ln>
                  <a:noFill/>
                </a:ln>
                <a:solidFill>
                  <a:prstClr val="black"/>
                </a:solidFill>
                <a:effectLst/>
                <a:uLnTx/>
                <a:uFillTx/>
                <a:latin typeface="Gill Sans MT" panose="020B0502020104020203"/>
                <a:ea typeface="Aptos" panose="020B0004020202020204" pitchFamily="34" charset="0"/>
                <a:cs typeface="Times New Roman" panose="02020603050405020304" pitchFamily="18" charset="0"/>
              </a:rPr>
              <a:t>2) A life with scientific limits…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800" b="0" i="0" u="none" strike="noStrike" kern="100" cap="none" spc="0" normalizeH="0" baseline="0" noProof="0" dirty="0">
                <a:ln>
                  <a:noFill/>
                </a:ln>
                <a:solidFill>
                  <a:prstClr val="black"/>
                </a:solidFill>
                <a:effectLst/>
                <a:uLnTx/>
                <a:uFillTx/>
                <a:latin typeface="Gill Sans MT" panose="020B0502020104020203"/>
                <a:ea typeface="Aptos" panose="020B0004020202020204" pitchFamily="34" charset="0"/>
                <a:cs typeface="Times New Roman" panose="02020603050405020304" pitchFamily="18" charset="0"/>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800" b="0" i="0" u="none" strike="noStrike" kern="100" cap="none" spc="0" normalizeH="0" baseline="0" noProof="0" dirty="0">
                <a:ln>
                  <a:noFill/>
                </a:ln>
                <a:solidFill>
                  <a:prstClr val="black"/>
                </a:solidFill>
                <a:effectLst/>
                <a:uLnTx/>
                <a:uFillTx/>
                <a:latin typeface="Gill Sans MT" panose="020B0502020104020203"/>
                <a:ea typeface="Aptos" panose="020B0004020202020204" pitchFamily="34" charset="0"/>
                <a:cs typeface="Times New Roman" panose="02020603050405020304" pitchFamily="18" charset="0"/>
              </a:rPr>
              <a:t>3) A world that’s more than matter…</a:t>
            </a:r>
          </a:p>
        </p:txBody>
      </p:sp>
    </p:spTree>
    <p:extLst>
      <p:ext uri="{BB962C8B-B14F-4D97-AF65-F5344CB8AC3E}">
        <p14:creationId xmlns:p14="http://schemas.microsoft.com/office/powerpoint/2010/main" val="28485005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AD9417B-E0C9-607D-4DA7-23216B81D3A0}"/>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A sticker on a pole&#10;&#10;AI-generated content may be incorrect.">
            <a:extLst>
              <a:ext uri="{FF2B5EF4-FFF2-40B4-BE49-F238E27FC236}">
                <a16:creationId xmlns:a16="http://schemas.microsoft.com/office/drawing/2014/main" id="{5B812791-8DBE-F584-15CC-B035599D12D5}"/>
              </a:ext>
            </a:extLst>
          </p:cNvPr>
          <p:cNvPicPr>
            <a:picLocks noChangeAspect="1"/>
          </p:cNvPicPr>
          <p:nvPr/>
        </p:nvPicPr>
        <p:blipFill>
          <a:blip r:embed="rId2">
            <a:extLst>
              <a:ext uri="{28A0092B-C50C-407E-A947-70E740481C1C}">
                <a14:useLocalDpi xmlns:a14="http://schemas.microsoft.com/office/drawing/2010/main" val="0"/>
              </a:ext>
            </a:extLst>
          </a:blip>
          <a:srcRect b="15110"/>
          <a:stretch>
            <a:fillRect/>
          </a:stretch>
        </p:blipFill>
        <p:spPr>
          <a:xfrm>
            <a:off x="20" y="1282"/>
            <a:ext cx="12191980" cy="6856718"/>
          </a:xfrm>
          <a:prstGeom prst="rect">
            <a:avLst/>
          </a:prstGeom>
        </p:spPr>
      </p:pic>
    </p:spTree>
    <p:extLst>
      <p:ext uri="{BB962C8B-B14F-4D97-AF65-F5344CB8AC3E}">
        <p14:creationId xmlns:p14="http://schemas.microsoft.com/office/powerpoint/2010/main" val="22636315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0F3A0FA-8E07-A3AD-00BF-5B9BD924211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546FADF-B588-B892-CA3F-5E829237A5AD}"/>
              </a:ext>
            </a:extLst>
          </p:cNvPr>
          <p:cNvSpPr txBox="1"/>
          <p:nvPr/>
        </p:nvSpPr>
        <p:spPr>
          <a:xfrm>
            <a:off x="0" y="764335"/>
            <a:ext cx="12192000" cy="378565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30000" noProof="0" dirty="0">
                <a:ln>
                  <a:noFill/>
                </a:ln>
                <a:solidFill>
                  <a:prstClr val="white"/>
                </a:solidFill>
                <a:effectLst/>
                <a:uLnTx/>
                <a:uFillTx/>
                <a:latin typeface="Montserrat" pitchFamily="2" charset="0"/>
                <a:ea typeface="+mn-ea"/>
                <a:cs typeface="+mn-cs"/>
              </a:rPr>
              <a:t>13</a:t>
            </a:r>
            <a:r>
              <a:rPr kumimoji="0" lang="en-GB" sz="4000" b="0" i="0" u="none" strike="noStrike" kern="1200" cap="none" spc="0" normalizeH="0" baseline="0" noProof="0" dirty="0">
                <a:ln>
                  <a:noFill/>
                </a:ln>
                <a:solidFill>
                  <a:prstClr val="white"/>
                </a:solidFill>
                <a:effectLst/>
                <a:uLnTx/>
                <a:uFillTx/>
                <a:latin typeface="Montserrat" pitchFamily="2" charset="0"/>
                <a:ea typeface="+mn-ea"/>
                <a:cs typeface="+mn-cs"/>
              </a:rPr>
              <a:t> For you created my inmost being;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a:ln>
                  <a:noFill/>
                </a:ln>
                <a:solidFill>
                  <a:prstClr val="white"/>
                </a:solidFill>
                <a:effectLst/>
                <a:uLnTx/>
                <a:uFillTx/>
                <a:latin typeface="Montserrat" pitchFamily="2" charset="0"/>
                <a:ea typeface="+mn-ea"/>
                <a:cs typeface="+mn-cs"/>
              </a:rPr>
              <a:t>you knit me together in my mother’s womb.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30000" noProof="0" dirty="0">
                <a:ln>
                  <a:noFill/>
                </a:ln>
                <a:solidFill>
                  <a:prstClr val="white"/>
                </a:solidFill>
                <a:effectLst/>
                <a:uLnTx/>
                <a:uFillTx/>
                <a:latin typeface="Montserrat" pitchFamily="2" charset="0"/>
                <a:ea typeface="+mn-ea"/>
                <a:cs typeface="+mn-cs"/>
              </a:rPr>
              <a:t>14 </a:t>
            </a:r>
            <a:r>
              <a:rPr kumimoji="0" lang="en-GB" sz="4000" b="0" i="0" u="none" strike="noStrike" kern="1200" cap="none" spc="0" normalizeH="0" baseline="0" noProof="0" dirty="0">
                <a:ln>
                  <a:noFill/>
                </a:ln>
                <a:solidFill>
                  <a:prstClr val="white"/>
                </a:solidFill>
                <a:effectLst/>
                <a:uLnTx/>
                <a:uFillTx/>
                <a:latin typeface="Montserrat" pitchFamily="2" charset="0"/>
                <a:ea typeface="+mn-ea"/>
                <a:cs typeface="+mn-cs"/>
              </a:rPr>
              <a:t>I praise you because I am fearfully and wonderfully made…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4000" dirty="0">
              <a:solidFill>
                <a:prstClr val="white"/>
              </a:solidFill>
              <a:latin typeface="Montserrat"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0" i="1" u="none" strike="noStrike" kern="1200" cap="none" spc="0" normalizeH="0" baseline="0" noProof="0" dirty="0">
                <a:ln>
                  <a:noFill/>
                </a:ln>
                <a:solidFill>
                  <a:prstClr val="white"/>
                </a:solidFill>
                <a:effectLst/>
                <a:uLnTx/>
                <a:uFillTx/>
                <a:latin typeface="Montserrat" pitchFamily="2" charset="0"/>
                <a:ea typeface="+mn-ea"/>
                <a:cs typeface="+mn-cs"/>
              </a:rPr>
              <a:t>Psalm 139:13-14</a:t>
            </a:r>
          </a:p>
        </p:txBody>
      </p:sp>
    </p:spTree>
    <p:extLst>
      <p:ext uri="{BB962C8B-B14F-4D97-AF65-F5344CB8AC3E}">
        <p14:creationId xmlns:p14="http://schemas.microsoft.com/office/powerpoint/2010/main" val="35067589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1CAC2F-8C0D-5AC4-BBF3-341B496BC42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1C3EA9D-4C67-3942-ACD6-6016D6417F5B}"/>
              </a:ext>
            </a:extLst>
          </p:cNvPr>
          <p:cNvSpPr/>
          <p:nvPr/>
        </p:nvSpPr>
        <p:spPr>
          <a:xfrm>
            <a:off x="167493" y="591848"/>
            <a:ext cx="11671069" cy="3785652"/>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800" b="0" i="0" u="none" strike="noStrike" kern="100" cap="none" spc="0" normalizeH="0" baseline="0" noProof="0" dirty="0">
                <a:ln>
                  <a:noFill/>
                </a:ln>
                <a:solidFill>
                  <a:prstClr val="black"/>
                </a:solidFill>
                <a:effectLst/>
                <a:uLnTx/>
                <a:uFillTx/>
                <a:latin typeface="Gill Sans MT" panose="020B0502020104020203"/>
                <a:ea typeface="Aptos" panose="020B0004020202020204" pitchFamily="34" charset="0"/>
                <a:cs typeface="Times New Roman" panose="02020603050405020304" pitchFamily="18" charset="0"/>
              </a:rPr>
              <a:t>1) A universe made to be understood…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800" b="0" i="0" u="none" strike="noStrike" kern="100" cap="none" spc="0" normalizeH="0" baseline="0" noProof="0" dirty="0">
                <a:ln>
                  <a:noFill/>
                </a:ln>
                <a:solidFill>
                  <a:prstClr val="black"/>
                </a:solidFill>
                <a:effectLst/>
                <a:uLnTx/>
                <a:uFillTx/>
                <a:latin typeface="Gill Sans MT" panose="020B0502020104020203"/>
                <a:ea typeface="Aptos" panose="020B0004020202020204" pitchFamily="34" charset="0"/>
                <a:cs typeface="Times New Roman" panose="02020603050405020304" pitchFamily="18" charset="0"/>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800" b="0" i="0" u="none" strike="noStrike" kern="100" cap="none" spc="0" normalizeH="0" baseline="0" noProof="0" dirty="0">
                <a:ln>
                  <a:noFill/>
                </a:ln>
                <a:solidFill>
                  <a:prstClr val="black"/>
                </a:solidFill>
                <a:effectLst/>
                <a:uLnTx/>
                <a:uFillTx/>
                <a:latin typeface="Gill Sans MT" panose="020B0502020104020203"/>
                <a:ea typeface="Aptos" panose="020B0004020202020204" pitchFamily="34" charset="0"/>
                <a:cs typeface="Times New Roman" panose="02020603050405020304" pitchFamily="18" charset="0"/>
              </a:rPr>
              <a:t>2) A life with scientific limits…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800" b="0" i="0" u="none" strike="noStrike" kern="100" cap="none" spc="0" normalizeH="0" baseline="0" noProof="0" dirty="0">
                <a:ln>
                  <a:noFill/>
                </a:ln>
                <a:solidFill>
                  <a:prstClr val="black"/>
                </a:solidFill>
                <a:effectLst/>
                <a:uLnTx/>
                <a:uFillTx/>
                <a:latin typeface="Gill Sans MT" panose="020B0502020104020203"/>
                <a:ea typeface="Aptos" panose="020B0004020202020204" pitchFamily="34" charset="0"/>
                <a:cs typeface="Times New Roman" panose="02020603050405020304" pitchFamily="18" charset="0"/>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800" b="0" i="0" u="none" strike="noStrike" kern="100" cap="none" spc="0" normalizeH="0" baseline="0" noProof="0" dirty="0">
                <a:ln>
                  <a:noFill/>
                </a:ln>
                <a:solidFill>
                  <a:prstClr val="black"/>
                </a:solidFill>
                <a:effectLst/>
                <a:uLnTx/>
                <a:uFillTx/>
                <a:latin typeface="Gill Sans MT" panose="020B0502020104020203"/>
                <a:ea typeface="Aptos" panose="020B0004020202020204" pitchFamily="34" charset="0"/>
                <a:cs typeface="Times New Roman" panose="02020603050405020304" pitchFamily="18" charset="0"/>
              </a:rPr>
              <a:t>3) A world that’s more than matter…</a:t>
            </a:r>
          </a:p>
        </p:txBody>
      </p:sp>
    </p:spTree>
    <p:extLst>
      <p:ext uri="{BB962C8B-B14F-4D97-AF65-F5344CB8AC3E}">
        <p14:creationId xmlns:p14="http://schemas.microsoft.com/office/powerpoint/2010/main" val="10055221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3A97F77-25BB-A356-CEBE-AD4A9BD7C05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43FF0BA8-CBA0-C564-BFDF-CC7C6A1057FC}"/>
              </a:ext>
            </a:extLst>
          </p:cNvPr>
          <p:cNvSpPr txBox="1"/>
          <p:nvPr/>
        </p:nvSpPr>
        <p:spPr>
          <a:xfrm>
            <a:off x="423862" y="475577"/>
            <a:ext cx="11344275" cy="452431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30000" noProof="0" dirty="0">
                <a:ln>
                  <a:noFill/>
                </a:ln>
                <a:solidFill>
                  <a:prstClr val="white"/>
                </a:solidFill>
                <a:effectLst/>
                <a:uLnTx/>
                <a:uFillTx/>
                <a:latin typeface="Montserrat" pitchFamily="2" charset="0"/>
                <a:ea typeface="+mn-ea"/>
                <a:cs typeface="+mn-cs"/>
              </a:rPr>
              <a:t>1</a:t>
            </a:r>
            <a:r>
              <a:rPr kumimoji="0" lang="en-GB" sz="3600" b="0" i="0" u="none" strike="noStrike" kern="1200" cap="none" spc="0" normalizeH="0" baseline="0" noProof="0" dirty="0">
                <a:ln>
                  <a:noFill/>
                </a:ln>
                <a:solidFill>
                  <a:prstClr val="white"/>
                </a:solidFill>
                <a:effectLst/>
                <a:uLnTx/>
                <a:uFillTx/>
                <a:latin typeface="Montserrat" pitchFamily="2" charset="0"/>
                <a:ea typeface="+mn-ea"/>
                <a:cs typeface="+mn-cs"/>
              </a:rPr>
              <a:t> In the beginning was the Word, and the Word was with God, and the Word was God. </a:t>
            </a:r>
            <a:r>
              <a:rPr kumimoji="0" lang="en-GB" sz="3600" b="0" i="0" u="none" strike="noStrike" kern="1200" cap="none" spc="0" normalizeH="0" baseline="30000" noProof="0" dirty="0">
                <a:ln>
                  <a:noFill/>
                </a:ln>
                <a:solidFill>
                  <a:prstClr val="white"/>
                </a:solidFill>
                <a:effectLst/>
                <a:uLnTx/>
                <a:uFillTx/>
                <a:latin typeface="Montserrat" pitchFamily="2" charset="0"/>
                <a:ea typeface="+mn-ea"/>
                <a:cs typeface="+mn-cs"/>
              </a:rPr>
              <a:t>2</a:t>
            </a:r>
            <a:r>
              <a:rPr kumimoji="0" lang="en-GB" sz="3600" b="0" i="0" u="none" strike="noStrike" kern="1200" cap="none" spc="0" normalizeH="0" baseline="0" noProof="0" dirty="0">
                <a:ln>
                  <a:noFill/>
                </a:ln>
                <a:solidFill>
                  <a:prstClr val="white"/>
                </a:solidFill>
                <a:effectLst/>
                <a:uLnTx/>
                <a:uFillTx/>
                <a:latin typeface="Montserrat" pitchFamily="2" charset="0"/>
                <a:ea typeface="+mn-ea"/>
                <a:cs typeface="+mn-cs"/>
              </a:rPr>
              <a:t> He was with God in the beginning. </a:t>
            </a:r>
            <a:r>
              <a:rPr kumimoji="0" lang="en-GB" sz="3600" b="0" i="0" u="none" strike="noStrike" kern="1200" cap="none" spc="0" normalizeH="0" baseline="30000" noProof="0" dirty="0">
                <a:ln>
                  <a:noFill/>
                </a:ln>
                <a:solidFill>
                  <a:prstClr val="white"/>
                </a:solidFill>
                <a:effectLst/>
                <a:uLnTx/>
                <a:uFillTx/>
                <a:latin typeface="Montserrat" pitchFamily="2" charset="0"/>
                <a:ea typeface="+mn-ea"/>
                <a:cs typeface="+mn-cs"/>
              </a:rPr>
              <a:t>3</a:t>
            </a:r>
            <a:r>
              <a:rPr kumimoji="0" lang="en-GB" sz="3600" b="0" i="0" u="none" strike="noStrike" kern="1200" cap="none" spc="0" normalizeH="0" baseline="0" noProof="0" dirty="0">
                <a:ln>
                  <a:noFill/>
                </a:ln>
                <a:solidFill>
                  <a:prstClr val="white"/>
                </a:solidFill>
                <a:effectLst/>
                <a:uLnTx/>
                <a:uFillTx/>
                <a:latin typeface="Montserrat" pitchFamily="2" charset="0"/>
                <a:ea typeface="+mn-ea"/>
                <a:cs typeface="+mn-cs"/>
              </a:rPr>
              <a:t> Through him all things were made; without him nothing was made that has been made. </a:t>
            </a:r>
            <a:r>
              <a:rPr kumimoji="0" lang="en-GB" sz="3600" b="0" i="0" u="none" strike="noStrike" kern="1200" cap="none" spc="0" normalizeH="0" baseline="30000" noProof="0" dirty="0">
                <a:ln>
                  <a:noFill/>
                </a:ln>
                <a:solidFill>
                  <a:prstClr val="white"/>
                </a:solidFill>
                <a:effectLst/>
                <a:uLnTx/>
                <a:uFillTx/>
                <a:latin typeface="Montserrat" pitchFamily="2" charset="0"/>
                <a:ea typeface="+mn-ea"/>
                <a:cs typeface="+mn-cs"/>
              </a:rPr>
              <a:t>4</a:t>
            </a:r>
            <a:r>
              <a:rPr kumimoji="0" lang="en-GB" sz="3600" b="0" i="0" u="none" strike="noStrike" kern="1200" cap="none" spc="0" normalizeH="0" baseline="0" noProof="0" dirty="0">
                <a:ln>
                  <a:noFill/>
                </a:ln>
                <a:solidFill>
                  <a:prstClr val="white"/>
                </a:solidFill>
                <a:effectLst/>
                <a:uLnTx/>
                <a:uFillTx/>
                <a:latin typeface="Montserrat" pitchFamily="2" charset="0"/>
                <a:ea typeface="+mn-ea"/>
                <a:cs typeface="+mn-cs"/>
              </a:rPr>
              <a:t> In him was life, and that life was the light of all mankind. </a:t>
            </a:r>
            <a:r>
              <a:rPr kumimoji="0" lang="en-GB" sz="3600" b="0" i="0" u="none" strike="noStrike" kern="1200" cap="none" spc="0" normalizeH="0" baseline="30000" noProof="0" dirty="0">
                <a:ln>
                  <a:noFill/>
                </a:ln>
                <a:solidFill>
                  <a:prstClr val="white"/>
                </a:solidFill>
                <a:effectLst/>
                <a:uLnTx/>
                <a:uFillTx/>
                <a:latin typeface="Montserrat" pitchFamily="2" charset="0"/>
                <a:ea typeface="+mn-ea"/>
                <a:cs typeface="+mn-cs"/>
              </a:rPr>
              <a:t>5</a:t>
            </a:r>
            <a:r>
              <a:rPr kumimoji="0" lang="en-GB" sz="3600" b="0" i="0" u="none" strike="noStrike" kern="1200" cap="none" spc="0" normalizeH="0" baseline="0" noProof="0" dirty="0">
                <a:ln>
                  <a:noFill/>
                </a:ln>
                <a:solidFill>
                  <a:prstClr val="white"/>
                </a:solidFill>
                <a:effectLst/>
                <a:uLnTx/>
                <a:uFillTx/>
                <a:latin typeface="Montserrat" pitchFamily="2" charset="0"/>
                <a:ea typeface="+mn-ea"/>
                <a:cs typeface="+mn-cs"/>
              </a:rPr>
              <a:t> The light shines in the darkness, and the darkness has not overcome it.</a:t>
            </a:r>
          </a:p>
        </p:txBody>
      </p:sp>
    </p:spTree>
    <p:extLst>
      <p:ext uri="{BB962C8B-B14F-4D97-AF65-F5344CB8AC3E}">
        <p14:creationId xmlns:p14="http://schemas.microsoft.com/office/powerpoint/2010/main" val="14469344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022D761-1AE4-08F2-CFC5-B5057573488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382BF41-6169-4CD1-F7C9-AB36AB5D2BC0}"/>
              </a:ext>
            </a:extLst>
          </p:cNvPr>
          <p:cNvSpPr txBox="1"/>
          <p:nvPr/>
        </p:nvSpPr>
        <p:spPr>
          <a:xfrm>
            <a:off x="423862" y="475577"/>
            <a:ext cx="11344275" cy="661719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30000" noProof="0" dirty="0">
                <a:ln>
                  <a:noFill/>
                </a:ln>
                <a:solidFill>
                  <a:prstClr val="white"/>
                </a:solidFill>
                <a:effectLst/>
                <a:uLnTx/>
                <a:uFillTx/>
                <a:latin typeface="Montserrat" pitchFamily="2" charset="0"/>
                <a:ea typeface="+mn-ea"/>
                <a:cs typeface="+mn-cs"/>
              </a:rPr>
              <a:t>9</a:t>
            </a:r>
            <a:r>
              <a:rPr kumimoji="0" lang="en-GB" sz="3600" b="0" i="0" u="none" strike="noStrike" kern="1200" cap="none" spc="0" normalizeH="0" baseline="0" noProof="0" dirty="0">
                <a:ln>
                  <a:noFill/>
                </a:ln>
                <a:solidFill>
                  <a:prstClr val="white"/>
                </a:solidFill>
                <a:effectLst/>
                <a:uLnTx/>
                <a:uFillTx/>
                <a:latin typeface="Montserrat" pitchFamily="2" charset="0"/>
                <a:ea typeface="+mn-ea"/>
                <a:cs typeface="+mn-cs"/>
              </a:rPr>
              <a:t> The true light (that is Jesus) that gives light to everyone was coming into the world. </a:t>
            </a:r>
            <a:r>
              <a:rPr kumimoji="0" lang="en-GB" sz="3600" b="0" i="0" u="none" strike="noStrike" kern="1200" cap="none" spc="0" normalizeH="0" baseline="30000" noProof="0" dirty="0">
                <a:ln>
                  <a:noFill/>
                </a:ln>
                <a:solidFill>
                  <a:prstClr val="white"/>
                </a:solidFill>
                <a:effectLst/>
                <a:uLnTx/>
                <a:uFillTx/>
                <a:latin typeface="Montserrat" pitchFamily="2" charset="0"/>
                <a:ea typeface="+mn-ea"/>
                <a:cs typeface="+mn-cs"/>
              </a:rPr>
              <a:t>10</a:t>
            </a:r>
            <a:r>
              <a:rPr kumimoji="0" lang="en-GB" sz="3600" b="0" i="0" u="none" strike="noStrike" kern="1200" cap="none" spc="0" normalizeH="0" baseline="0" noProof="0" dirty="0">
                <a:ln>
                  <a:noFill/>
                </a:ln>
                <a:solidFill>
                  <a:prstClr val="white"/>
                </a:solidFill>
                <a:effectLst/>
                <a:uLnTx/>
                <a:uFillTx/>
                <a:latin typeface="Montserrat" pitchFamily="2" charset="0"/>
                <a:ea typeface="+mn-ea"/>
                <a:cs typeface="+mn-cs"/>
              </a:rPr>
              <a:t> He was in the world, and though the world was made through him, the world did not recognize him. </a:t>
            </a:r>
            <a:r>
              <a:rPr kumimoji="0" lang="en-GB" sz="3600" b="0" i="0" u="none" strike="noStrike" kern="1200" cap="none" spc="0" normalizeH="0" baseline="30000" noProof="0" dirty="0">
                <a:ln>
                  <a:noFill/>
                </a:ln>
                <a:solidFill>
                  <a:prstClr val="white"/>
                </a:solidFill>
                <a:effectLst/>
                <a:uLnTx/>
                <a:uFillTx/>
                <a:latin typeface="Montserrat" pitchFamily="2" charset="0"/>
                <a:ea typeface="+mn-ea"/>
                <a:cs typeface="+mn-cs"/>
              </a:rPr>
              <a:t>11</a:t>
            </a:r>
            <a:r>
              <a:rPr kumimoji="0" lang="en-GB" sz="3600" b="0" i="0" u="none" strike="noStrike" kern="1200" cap="none" spc="0" normalizeH="0" baseline="0" noProof="0" dirty="0">
                <a:ln>
                  <a:noFill/>
                </a:ln>
                <a:solidFill>
                  <a:prstClr val="white"/>
                </a:solidFill>
                <a:effectLst/>
                <a:uLnTx/>
                <a:uFillTx/>
                <a:latin typeface="Montserrat" pitchFamily="2" charset="0"/>
                <a:ea typeface="+mn-ea"/>
                <a:cs typeface="+mn-cs"/>
              </a:rPr>
              <a:t> He came to that which was his own, but his own did not receive him. </a:t>
            </a:r>
            <a:r>
              <a:rPr kumimoji="0" lang="en-GB" sz="3600" b="0" i="0" u="none" strike="noStrike" kern="1200" cap="none" spc="0" normalizeH="0" baseline="30000" noProof="0" dirty="0">
                <a:ln>
                  <a:noFill/>
                </a:ln>
                <a:solidFill>
                  <a:prstClr val="white"/>
                </a:solidFill>
                <a:effectLst/>
                <a:uLnTx/>
                <a:uFillTx/>
                <a:latin typeface="Montserrat" pitchFamily="2" charset="0"/>
                <a:ea typeface="+mn-ea"/>
                <a:cs typeface="+mn-cs"/>
              </a:rPr>
              <a:t>12</a:t>
            </a:r>
            <a:r>
              <a:rPr kumimoji="0" lang="en-GB" sz="3600" b="0" i="0" u="none" strike="noStrike" kern="1200" cap="none" spc="0" normalizeH="0" baseline="0" noProof="0" dirty="0">
                <a:ln>
                  <a:noFill/>
                </a:ln>
                <a:solidFill>
                  <a:prstClr val="white"/>
                </a:solidFill>
                <a:effectLst/>
                <a:uLnTx/>
                <a:uFillTx/>
                <a:latin typeface="Montserrat" pitchFamily="2" charset="0"/>
                <a:ea typeface="+mn-ea"/>
                <a:cs typeface="+mn-cs"/>
              </a:rPr>
              <a:t> Yet to all who did receive him, to those who believed in his name, he gave the right to become children of God — </a:t>
            </a:r>
            <a:r>
              <a:rPr kumimoji="0" lang="en-GB" sz="3600" b="0" i="0" u="none" strike="noStrike" kern="1200" cap="none" spc="0" normalizeH="0" baseline="30000" noProof="0" dirty="0">
                <a:ln>
                  <a:noFill/>
                </a:ln>
                <a:solidFill>
                  <a:prstClr val="white"/>
                </a:solidFill>
                <a:effectLst/>
                <a:uLnTx/>
                <a:uFillTx/>
                <a:latin typeface="Montserrat" pitchFamily="2" charset="0"/>
                <a:ea typeface="+mn-ea"/>
                <a:cs typeface="+mn-cs"/>
              </a:rPr>
              <a:t>13</a:t>
            </a:r>
            <a:r>
              <a:rPr kumimoji="0" lang="en-GB" sz="3600" b="0" i="0" u="none" strike="noStrike" kern="1200" cap="none" spc="0" normalizeH="0" baseline="0" noProof="0" dirty="0">
                <a:ln>
                  <a:noFill/>
                </a:ln>
                <a:solidFill>
                  <a:prstClr val="white"/>
                </a:solidFill>
                <a:effectLst/>
                <a:uLnTx/>
                <a:uFillTx/>
                <a:latin typeface="Montserrat" pitchFamily="2" charset="0"/>
                <a:ea typeface="+mn-ea"/>
                <a:cs typeface="+mn-cs"/>
              </a:rPr>
              <a:t> children born not of natural descent, nor of human decision or a husband’s will, but born of God.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800" b="0" i="1" u="none" strike="noStrike" kern="1200" cap="none" spc="0" normalizeH="0" baseline="0" noProof="0" dirty="0">
              <a:ln>
                <a:noFill/>
              </a:ln>
              <a:solidFill>
                <a:prstClr val="white"/>
              </a:solidFill>
              <a:effectLst/>
              <a:uLnTx/>
              <a:uFillTx/>
              <a:latin typeface="Montserrat" pitchFamily="2" charset="0"/>
              <a:ea typeface="+mn-ea"/>
              <a:cs typeface="+mn-cs"/>
            </a:endParaRPr>
          </a:p>
        </p:txBody>
      </p:sp>
    </p:spTree>
    <p:extLst>
      <p:ext uri="{BB962C8B-B14F-4D97-AF65-F5344CB8AC3E}">
        <p14:creationId xmlns:p14="http://schemas.microsoft.com/office/powerpoint/2010/main" val="31063323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A9BC22E-E5EC-EEF6-3A2D-B73FB69E6BFD}"/>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5FBA4B3A-1E3F-5977-1C31-5ED6D643A2E6}"/>
              </a:ext>
            </a:extLst>
          </p:cNvPr>
          <p:cNvPicPr>
            <a:picLocks noChangeAspect="1"/>
          </p:cNvPicPr>
          <p:nvPr/>
        </p:nvPicPr>
        <p:blipFill>
          <a:blip r:embed="rId2">
            <a:extLst>
              <a:ext uri="{28A0092B-C50C-407E-A947-70E740481C1C}">
                <a14:useLocalDpi xmlns:a14="http://schemas.microsoft.com/office/drawing/2010/main" val="0"/>
              </a:ext>
            </a:extLst>
          </a:blip>
          <a:srcRect t="7957" b="17057"/>
          <a:stretch>
            <a:fillRect/>
          </a:stretch>
        </p:blipFill>
        <p:spPr>
          <a:xfrm>
            <a:off x="20" y="1282"/>
            <a:ext cx="12191980" cy="6856718"/>
          </a:xfrm>
          <a:prstGeom prst="rect">
            <a:avLst/>
          </a:prstGeom>
        </p:spPr>
      </p:pic>
    </p:spTree>
    <p:extLst>
      <p:ext uri="{BB962C8B-B14F-4D97-AF65-F5344CB8AC3E}">
        <p14:creationId xmlns:p14="http://schemas.microsoft.com/office/powerpoint/2010/main" val="7228230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51493BA-1DF6-A5DD-65AF-5B1B920E3BFD}"/>
            </a:ext>
          </a:extLst>
        </p:cNvPr>
        <p:cNvGrpSpPr/>
        <p:nvPr/>
      </p:nvGrpSpPr>
      <p:grpSpPr>
        <a:xfrm>
          <a:off x="0" y="0"/>
          <a:ext cx="0" cy="0"/>
          <a:chOff x="0" y="0"/>
          <a:chExt cx="0" cy="0"/>
        </a:xfrm>
      </p:grpSpPr>
    </p:spTree>
    <p:extLst>
      <p:ext uri="{BB962C8B-B14F-4D97-AF65-F5344CB8AC3E}">
        <p14:creationId xmlns:p14="http://schemas.microsoft.com/office/powerpoint/2010/main" val="26754044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6D114C74-986F-CD98-4607-24795C5E5971}"/>
              </a:ext>
            </a:extLst>
          </p:cNvPr>
          <p:cNvPicPr>
            <a:picLocks noChangeAspect="1"/>
          </p:cNvPicPr>
          <p:nvPr/>
        </p:nvPicPr>
        <p:blipFill>
          <a:blip r:embed="rId2">
            <a:extLst>
              <a:ext uri="{28A0092B-C50C-407E-A947-70E740481C1C}">
                <a14:useLocalDpi xmlns:a14="http://schemas.microsoft.com/office/drawing/2010/main" val="0"/>
              </a:ext>
            </a:extLst>
          </a:blip>
          <a:srcRect t="23769" b="1245"/>
          <a:stretch>
            <a:fillRect/>
          </a:stretch>
        </p:blipFill>
        <p:spPr>
          <a:xfrm>
            <a:off x="20" y="1282"/>
            <a:ext cx="12191980" cy="6856718"/>
          </a:xfrm>
          <a:prstGeom prst="rect">
            <a:avLst/>
          </a:prstGeom>
        </p:spPr>
      </p:pic>
    </p:spTree>
    <p:extLst>
      <p:ext uri="{BB962C8B-B14F-4D97-AF65-F5344CB8AC3E}">
        <p14:creationId xmlns:p14="http://schemas.microsoft.com/office/powerpoint/2010/main" val="34088775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otalTime>633</TotalTime>
  <Words>701</Words>
  <Application>Microsoft Office PowerPoint</Application>
  <PresentationFormat>Widescreen</PresentationFormat>
  <Paragraphs>56</Paragraphs>
  <Slides>21</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21</vt:i4>
      </vt:variant>
    </vt:vector>
  </HeadingPairs>
  <TitlesOfParts>
    <vt:vector size="28" baseType="lpstr">
      <vt:lpstr>Aptos</vt:lpstr>
      <vt:lpstr>Aptos Display</vt:lpstr>
      <vt:lpstr>Arial</vt:lpstr>
      <vt:lpstr>Gill Sans MT</vt:lpstr>
      <vt:lpstr>Montserrat</vt:lpstr>
      <vt:lpstr>Office Theme</vt:lpstr>
      <vt:lpstr>Gallery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Stephen Porter</dc:creator>
  <cp:lastModifiedBy>Stephen Porter</cp:lastModifiedBy>
  <cp:revision>11</cp:revision>
  <dcterms:created xsi:type="dcterms:W3CDTF">2026-02-23T15:31:12Z</dcterms:created>
  <dcterms:modified xsi:type="dcterms:W3CDTF">2026-09-18T08:59:09Z</dcterms:modified>
</cp:coreProperties>
</file>