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1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0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F37F-D9EA-4F56-9466-12512861CF4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8CB1-7F59-D6BE-A6AD-FBCEF850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7763451" cy="2541431"/>
          </a:xfrm>
        </p:spPr>
        <p:txBody>
          <a:bodyPr/>
          <a:lstStyle/>
          <a:p>
            <a:r>
              <a:rPr lang="en-US" dirty="0"/>
              <a:t>a light has dawned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3D334-8DAB-2E8D-2D92-2031C8EB9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Chapter 4:12-25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0953-0F55-FB84-0159-8E0FF03F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4:12-25 - Overview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E7DB6-678E-990E-348F-C5B695339F6A}"/>
              </a:ext>
            </a:extLst>
          </p:cNvPr>
          <p:cNvSpPr txBox="1"/>
          <p:nvPr/>
        </p:nvSpPr>
        <p:spPr>
          <a:xfrm>
            <a:off x="2006221" y="2408830"/>
            <a:ext cx="4988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His Mission </a:t>
            </a:r>
            <a:r>
              <a:rPr lang="en-US" sz="2000" dirty="0"/>
              <a:t>(v12-17)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His Disciples </a:t>
            </a:r>
            <a:r>
              <a:rPr lang="en-US" sz="2000" dirty="0"/>
              <a:t>(v18-22)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His Kingdom </a:t>
            </a:r>
            <a:r>
              <a:rPr lang="en-US" sz="2000" dirty="0"/>
              <a:t>(v23-25)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650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FED2A-8E65-D090-8C52-BDC7A467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8" r="316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379BB4-F0DF-7C79-A232-9496F24DC925}"/>
              </a:ext>
            </a:extLst>
          </p:cNvPr>
          <p:cNvSpPr/>
          <p:nvPr/>
        </p:nvSpPr>
        <p:spPr>
          <a:xfrm>
            <a:off x="4722125" y="75063"/>
            <a:ext cx="2088108" cy="229282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425683-6300-0F32-4546-441C49F941A0}"/>
              </a:ext>
            </a:extLst>
          </p:cNvPr>
          <p:cNvCxnSpPr>
            <a:cxnSpLocks/>
          </p:cNvCxnSpPr>
          <p:nvPr/>
        </p:nvCxnSpPr>
        <p:spPr>
          <a:xfrm flipH="1">
            <a:off x="6455390" y="791570"/>
            <a:ext cx="3268640" cy="3889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F725C3-135E-C936-8F10-139F9561DD75}"/>
              </a:ext>
            </a:extLst>
          </p:cNvPr>
          <p:cNvSpPr txBox="1"/>
          <p:nvPr/>
        </p:nvSpPr>
        <p:spPr>
          <a:xfrm>
            <a:off x="9644418" y="539087"/>
            <a:ext cx="14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Capernaum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E9C4DF-49D5-7202-D8BB-4B31766BF7E7}"/>
              </a:ext>
            </a:extLst>
          </p:cNvPr>
          <p:cNvSpPr/>
          <p:nvPr/>
        </p:nvSpPr>
        <p:spPr>
          <a:xfrm>
            <a:off x="5406788" y="4575411"/>
            <a:ext cx="718782" cy="3719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371DA8-01AB-6ACD-54B4-B29E75668E5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125570" y="4292216"/>
            <a:ext cx="3598460" cy="4567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546303-BA58-3EE9-B453-70D4F0C0286B}"/>
              </a:ext>
            </a:extLst>
          </p:cNvPr>
          <p:cNvSpPr txBox="1"/>
          <p:nvPr/>
        </p:nvSpPr>
        <p:spPr>
          <a:xfrm>
            <a:off x="9724030" y="4107550"/>
            <a:ext cx="14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Jerusalem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85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861FB-FE57-AD32-20C3-6D56C85F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777" y="1247835"/>
            <a:ext cx="593244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1F3818-E57C-46C9-A6F0-4775D96A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7642C85-5993-439F-AAC2-F041E759D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56901-6D2D-20BB-89D8-EEC11F50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2" r="2" b="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026" name="Picture 2" descr="Kings of Assyria in Biblical times - Wednesday in the Word">
            <a:extLst>
              <a:ext uri="{FF2B5EF4-FFF2-40B4-BE49-F238E27FC236}">
                <a16:creationId xmlns:a16="http://schemas.microsoft.com/office/drawing/2014/main" id="{0F9EC618-44F4-7484-D12F-FB8A5791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r="20157" b="2"/>
          <a:stretch/>
        </p:blipFill>
        <p:spPr bwMode="auto">
          <a:xfrm>
            <a:off x="6176433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381AFC-79E1-8A47-4F04-EE1FF5E630C7}"/>
              </a:ext>
            </a:extLst>
          </p:cNvPr>
          <p:cNvSpPr/>
          <p:nvPr/>
        </p:nvSpPr>
        <p:spPr>
          <a:xfrm>
            <a:off x="6854588" y="4557987"/>
            <a:ext cx="293426" cy="177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427</TotalTime>
  <Words>28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a light has dawned</vt:lpstr>
      <vt:lpstr>Matthew 4:12-25 - 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Binnie</dc:creator>
  <cp:lastModifiedBy>Kevin Binnie</cp:lastModifiedBy>
  <cp:revision>13</cp:revision>
  <dcterms:created xsi:type="dcterms:W3CDTF">2024-09-12T09:20:14Z</dcterms:created>
  <dcterms:modified xsi:type="dcterms:W3CDTF">2024-10-11T11:14:52Z</dcterms:modified>
</cp:coreProperties>
</file>